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естествоиспытатели и их вклад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изменившие представление о природе и заложившие основы современных наук.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XVII–XIX веках технология и географические открытия взорвали научную сферу. Появились новые институты, общества и методы исследования, что позволило учёным глубже понять природу и её загадки.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зародилась эпоха великих естествоиспытателей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— основатель систематики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Биномиальная номенклатура: уникальный способ называть виды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ввёл правило давать каждому виду уникальное двуимённое латинское название. Это облегчило учёным обмен информацией и сравнение организмов по всему миру.
</a:t>
            </a:r>
            <a:endParaRPr lang="en-US" sz="1984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тысяч видов — важный шаг к современной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описал тысячи растений и животных, систематизируя их в понятную иерархию. Это работа стала фундаментом для будущих биологических исследований.
</a:t>
            </a:r>
            <a:endParaRPr lang="en-US" sz="19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Дарвина в эволюционную биологию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механизм изменения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доказал, что выживают наиболее приспособленные, а виды изменяются со временем. Это открытие объяснило разнообразие живого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'Происхождение видов' — научный переворот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своей книге Дарвин систематизировал доказательства эволюции, что изменило взгляды учёных и общественности на происхождение жизни.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 и наука о поведении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за пищеварение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изучал работу пищеварительной системы, что помогло понять основные физиологические процессы и подготовило почву для дальнейших открытий в медицине.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и формирование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собаками показали, что поведение можно влиять через повторяющиеся стимулы. Это открыло пути к пониманию реакции организма на окружающий мир.
</a:t>
            </a:r>
            <a:endParaRPr lang="en-US" sz="17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Менделеев и периодическая таблица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таблица стала универсальным инструментом для химиков, упорядочив хаос элементов и ускорив развитие химической науки по всему миру.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1869 году Дмитрий Менделеев расположил элементы по возрастанию атомного веса и свойствам. Он предсказал существование ещё не открытых элементов и их характеристики.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Пастер: в борьбе с болезнями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Микробная теория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 доказал, что микробы вызывают инфекции, что позволило разработать методы профилактики и лечения многих болезней.
</a:t>
            </a:r>
            <a:endParaRPr lang="en-US" sz="1984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Пастеризация — метод сохранения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Разработал технологию нагревания молока для уничтожения вредных микробов без потери вкуса и питательных качеств, что помогло в пищевой промышленности.
</a:t>
            </a:r>
            <a:endParaRPr lang="en-US" sz="17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вакцины против бешенства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Первую успешную вакцину Пастер применил для спасения жизни человека, что стало прорывом в иммунологии и медицине.
</a:t>
            </a:r>
            <a:endParaRPr lang="en-US" sz="19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фон Гумбольдт — исследователь природы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и открытие закономерностей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Гумбольдт исследовал Южную Америку, открывая новые виды и понимание влияния среды на живые организмы.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экологии и географии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понятие «география растений» и заложил основы экологии как науки о взаимодействии живых существ и окружающей среды.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 — первая исследовательница радиоактивности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полония и радия
</a:t>
            </a:r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Кюри выделила два новых элемента, открыв их радиоактивные свойства, что изменило понимание структуры атома и материи.
</a:t>
            </a:r>
            <a:endParaRPr lang="en-US" sz="1748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Нобелевская премия за физику и химию
</a:t>
            </a:r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исследования радиоактивности и открытие новых элементов она получила две престижные награды, став первой женщиной с таким достижением.
</a:t>
            </a:r>
            <a:endParaRPr lang="en-US" sz="16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 — пионер биологии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Ввел термин «биология» и классифицировал животный мир, деля его на позвоночных и беспозвоночных, что систематизировало знания о живой природе.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Предложил идею приспособления организмов к среде, которая повлияла на дальнейшее развитие теории эволюции Дарвина.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учёный внёс вклад в разные науки, расширяя знания и вдохновляя дальнейшие исследования в своих областях.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научных интересов великих естествоиспытателей показывает междисциплинарный характер их работы и её влияние на современную науку.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биографии и учебные материалы, 2024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области исследований великих естествоиспытателей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и годы — краткая таблица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главные открытия и даты, которые изменили научное понимание и повлияли на развитие общественных технологий.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 открытия подчёркивают устойчивое развитие науки, где каждый учёный строил знания на предыдущих достижениях.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и учебники, 2024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75" y="4137441"/>
            <a:ext cx="11299500" cy="22179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54975" y="2175950"/>
            <a:ext cx="4524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внёс фундаментальный вклад в химию и физику, сформулировал важные научные законы и основал Московский университет. Его идеи заложили основы современной российской науки.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6928200" y="2175900"/>
            <a:ext cx="4407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Ломоносов развивал отечественный язык и просвещение, создал первую русскую грамматику, что способствовало развитию культуры и образования в России.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7775" y="362725"/>
            <a:ext cx="112995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— первый энциклопедист России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Лайель: законы геологических изменений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Лайель доказал, что процессы изменения земной коры происходят постепенно и непрерывно, а не в результате катастроф, заложив тем самым основы стратиграфии и современного понимания геологии.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труды оказали влияние на научное мышление, подготовив почву для теории эволюции Дарвина и развития палеонтологии как науки.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Мечников и начало иммунологии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фагоцитоза — ключевой механизм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Мечников обнаружил, что некоторые клетки организма поглощают и уничтожают микробы, тем самым защищая тело от инфекций. Это открытие объяснило основы иммунитета и развития вакцин.
</a:t>
            </a:r>
            <a:endParaRPr lang="en-US" sz="1984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за исследования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1908 году Мечников получил Нобелевскую премию за научные труды по иммунологии. Его работы положили начало систематическому изучению способов защиты организма от болезней.
</a:t>
            </a:r>
            <a:endParaRPr lang="en-US" sz="19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Ковалевская — женщина-учёный и математик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профессор математики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Ковалевская стала первой женщиной-профессором математики в Европе, преодолев многие барьеры и открыв дорогу женщинам в науке. Её достижения вдохновляют учёных и сегодня.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дифференциальные уравнения и механику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разработала новые решения для дифференциальных уравнений и внесла важный вклад в механику и математическую физику, расширяя границы понимания физических процессов.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методы и приёмы естествоиспытателей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и сбор данных (XIX в.)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отправлялись в путешествия, открывая новые виды и природные явления, расширяя географический и биологический кругозор.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описания (XVII–XVIII вв.)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систематически наблюдали природу, фиксировали данные и создавали классификации живых организмов и минералов.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экспериментов (XVIII–XIX вв.)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лабораторных опытов позволило проверять гипотезы и получать точные результаты, расширяя экспериментальные методы.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 систематизация (XIX–XX вв.)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обрабатывали собранные данные, формировали теории и создавали научные системы для понимания природы комплексно.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вакцин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микробиологии привели к разработке вакцин, которые спасли миллионы жизней, защитив от опасных инфекций.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медицины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и химии стали основой современных лекарств и методов лечения разнообразных заболеваний.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технологии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природы способствовало созданию технологий сохранения окружающей среды и устойчивого использования ресурсов.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сельского хозяйства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способствовали повышению урожайности и разработке удобрений, что поддерживает продовольственную безопасность.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открытий для современного общества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открытия учёных влияют на повседневную жизнь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пастеризация значительно снизили распространение опасных инфекций, улучшая здоровье общества и увеличивая продолжительность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современных удобрений и методов ухода за растениями повысило эффективность сельского хозяйства, обеспечив лучшее питание для населения.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на основе научных открытий сделали возможными электроэнергию, мобильную связь, медицину с рентгеном и радиотерапией, улучшая качество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помнить о великих естествоиспытателях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великих учёных формирует ценности упорства и любознательности. Их открытия вдохновляют на поиски истины и развитие науки ради будущего общества.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2026-05-08T08:36:06Z</dcterms:created>
  <dcterms:modified xsi:type="dcterms:W3CDTF">2026-05-08T08:36:06Z</dcterms:modified>
</cp:coreProperties>
</file>