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урбанизация: как живёт население на территории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неравномерно и как растут города?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по-разному на разных территориях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одних территориях живут миллионы, а другие почти пустуют. На расселение влияют природа, транспорт, история освоения и развитие хозяйства. Города особенно усиливают притяжение населения, объединяя работу, учёбу, медицину и услуги.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расселения населения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 показывает, где живут люди, как они распределены по территории и почему одни районы заселены намного плотнее других.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численность населения, плотность, долю городских жителей, урбанизированность территории и особенности сети поселений, чтобы сравнивать разные районы.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показывает, сколько человек приходится на 1 км². Этот показатель помогает увидеть, где людям теснее, а где население размещено редко.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данные объясняют различия в развитии территорий, помогают понять причины миграций и показывают, какие районы особенно привлекательны для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278601"/>
            <a:ext cx="4646100" cy="111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расселение населения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заселяются по-разному: людей привлекают удобные для жизни и работы условия.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расселение сильнее всего влияют условия, которые облегчают жизнь, труд и передвижение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с развитием промышленности, услуг, транспорта и связи, которые сосредоточены в городах.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в мире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идёт устойчиво: всё больше людей выбирают города как главный центр жизни и 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данные на 2024 год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различия в условиях жизни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 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людей живёт больше на меньшей площади, поэтому здесь выше этажность, плотнее застройка и шире сеть улиц и транспорта.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предлагает больше рабочих мест, школ, больниц, магазинов и кружков, поэтому он сильнее привлекает семьи и подростков.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 больше открытого пространства и заметнее связь с сельским хозяйством, а ритм жизни обычно спокойнее и тише.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меняется быстрее: появляются новые районы, маршруты и сервисы, тогда как сельский уклад сохраняется дольше.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притягивает население и растёт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причинно-следственной связи между хозяйственным развитием и ростом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5" y="1614391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2795191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город и городская агломерация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населённый пункт с большой численностью жителей и развитой инфраструктурой. Здесь сосредоточены предприятия, школы, транспортные узлы, учреждения культуры и органы управления.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город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крупный город вместе с близкими городами и посёлками, которые связаны с ним ежедневными поездками, работой, учёбой и общими услугами.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агломерации характерны тесные связи между соседними населёнными пунктами: люди часто живут в одном месте, а работают или учатся в другом.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населённых пунктов и их особенности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поселения отличаются размером, функциями и ролью в жизни окружающей территории.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поселение, тем разнообразнее его функции и сильнее связи с окружающими территориями.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страны сосредоточены крупнейшие города, дороги и давнее освоение территории.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 России по территории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в России резко неравномерно: более благоприятные и освоенные районы притягивают людей сильнее.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школьному курсу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 в города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легче найти школы, колледжи, кружки и библиотеки. Здесь больше возможностей для учёбы и подготовки к будущей профессии, поэтому семьи часто выбирают город ради детей.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привлекают большим числом рабочих мест в промышленности, торговле и сфере услуг. Это даёт людям шанс найти работу ближе к специальности и получать более высокий доход.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центрах обычно находятся больницы, поликлиники, спортивные секции, магазины и культурные учреждения. Жителям проще получить помощь врача, купить нужные товары и провести свободное время.
</a:t>
            </a:r>
            <a:endParaRPr lang="en-US" sz="909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услуги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транспорт, цифровые сервисы и разнообразие развлечений делают жизнь в городе удобнее. Именно поэтому города становятся главными точками притяжения для подростков, семей и молодых специалистов.
</a:t>
            </a:r>
            <a:endParaRPr lang="en-US" sz="877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городская среда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изменение численности населения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внутри страны меняют численность населения отдельных регионов. Люди уезжают из сёл и малых городов туда, где больше работы, учёбы и удобнее повседневная жизнь.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переезде между странами население одной территории уменьшается, а другой — растёт. Такие перемещения влияют не только на численность, но и на возрастной состав жителей.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меняют спрос на жильё, школы, больницы и транспорт. Там, куда прибывает больше людей, быстрее растут районы, а там, откуда уезжают, может сокращаться население и число 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делает жизнь удобнее, но её последствия заметнее всего в быстро растущих городах, где нагрузка на инфраструктуру увеличивается особенно резко.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урбанизации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проблемы идут рядом: чем быстрее растёт город, тем важнее заранее развивать транспорт, жильё и услуги.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учебного материала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крупных городов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заторы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жителей становится слишком много, дороги не справляются с потоком машин и пассажиров. Из-за этого растут пробки, увеличивается время в пути и снижается удобство передвижения.
</a:t>
            </a:r>
            <a:endParaRPr lang="en-US" sz="1256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шум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выхлопы транспорта и работа предприятий ухудшают качество воздуха. Шум улиц и стройки тоже влияет на самочувствие людей и делает городскую среду менее комфортной.
</a:t>
            </a:r>
            <a:endParaRPr lang="en-US" sz="1236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цены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усиливает спрос на квартиры и услуги. Это повышает стоимость жилья, а в районах с плотной застройкой становится труднее найти свободное пространство.
</a:t>
            </a:r>
            <a:endParaRPr lang="en-US" sz="1313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учреждения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 и общественный транспорт в крупных городах часто работают с перегрузкой. Чтобы снизить проблему, нужны новые маршруты, современные здания и продуманное городское планирование.
</a:t>
            </a:r>
            <a:endParaRPr lang="en-US" sz="11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городские проблемы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географии: быстрый рост населения усиливает нагрузку на городскую инфраструктуру и требует планирования развития.
</a:t>
            </a:r>
            <a:endParaRPr lang="en-US" sz="9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сельской местности в жизни страны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 обеспечивают страну зерном, овощами, мясом, молоком и другой продукцией. Без работы сельского хозяйства невозможно устойчивое снабжение населения продуктами.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селе выращивают растения и разводят животных, а затем продукция поступает на перерабатывающие предприятия. Это поддерживает пищевую промышленность и другие отрасли экономики.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лучше сохраняются поля, луга, леса и традиционные ландшафты. Здесь легче увидеть связь жизни людей с природными условиями и сезонными работами.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уклад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сохраняет местные обычаи, особенности быта и тесные связи между жителями. Во многих районах оно остаётся важной частью расселения и местной экономики.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функции и их примеры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 может выполнять сразу несколько функций. Чем крупнее город, тем разнообразнее его роль в жизни региона и 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совмещают несколько функций сразу, поэтому становятся центрами управления, работы, культуры и транспорта.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плотное расселение обычно складывается там, где есть дороги, предприятия и рабочие места. В труднодоступных районах людей значительно меньше.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плотности населения и условий территории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закономерность очевидна: чем удобнее территория для жизни и работы, тем выше плотность населения, хотя бывают и исключения.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изученных закономерностей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школьники и взрослые садятся в электробус, а светофоры и дорожные системы работают согласованно. Такие решения уменьшают пробки и делают передвижение по городу спокойнее и быстрее. В будущем именно удобный транспорт станет одной из главных забот городского планирования.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помогает экономить время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районы всё чаще проектируют так, чтобы рядом были деревья, скверы и места для прогулок. Энергоэффективные дома и экономное освещение помогают беречь ресурсы. Город становится не только современным, но и более приятным для жизни.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кварталы вместо серых улиц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развивать школы, медицину, дороги и связь не только в крупнейших центрах, людям будет легче жить и работать на своей территории. Тогда население распределяется равномернее, а страна сохраняет устойчивую систему расселения.
</a:t>
            </a:r>
            <a:endParaRPr lang="en-US" sz="1037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города и сёла не должны исчезать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могут стать города и расселение в будущем
</a:t>
            </a:r>
            <a:endParaRPr lang="en-US" sz="17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расселение и урбанизация меняют облик территории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определяется природой, хозяйством, транспортом и историей освоения. Урбанизация даёт новые возможности, но требует разумного баланса между городами и сельской местностью.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2026-06-02T17:50:48Z</dcterms:created>
  <dcterms:modified xsi:type="dcterms:W3CDTF">2026-06-02T17:50:48Z</dcterms:modified>
</cp:coreProperties>
</file>