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жизни на Земле: от первых клеток до 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миллиарды лет эволюции жизни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живого мира неотделима от истории Земли: менялись климат, атмосфера, океаны и сами условия существования. Каждое крупное преобразование среды открывало одни пути развития и закрывало другие.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история планеты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и появление первых органических молекул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морях могли накапливаться простые органические соединения — аминокислоты, сахара, жирные кислоты и азотистые основания. Их образование стало первым шагом к возникновению жизни.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Миллера—Юри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1953 года показал, что из неорганических газов под действием электрических разрядов могут образовываться органические молекулы. Это стало важным подтверждением идеи химической эволюции.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системам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органические вещества начали накапливаться и взаимодействовать, возникли предпосылки для более сложных структур. Именно из такой среды могли сформироваться первые протоклеточные системы.
</a:t>
            </a:r>
            <a:endParaRPr lang="en-US" sz="1092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ранней Земле химические реакции поддерживали молнии, ультрафиолетовое излучение, вулканическая активность и горячие гидротермальные источники. Эти условия создавали естественную «лабораторию» для синтеза новых веществ.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клетки и древнейшие прокариоты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организмы были прокариотами: у них не было оформленного ядра и мембранных органоидов. При этом их клеточная организация оказалась достаточно эффективной для выживания в суровых условиях.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прокариоты в основном были гетеротрофами, используя готовые органические вещества. Позже появились хемосинтезирующие и фотосинтезирующие формы, что резко расширило их экологические возможности.
</a:t>
            </a:r>
            <a:endParaRPr lang="en-US" sz="87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быстро освоили древние моря, донные отложения и горячие источники. Небольшие размеры и высокая приспособляемость помогли им стать первыми широко распространёнными формами жизни.
</a:t>
            </a:r>
            <a:endParaRPr lang="en-US" sz="88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сохраняют отпечаток работы микробных матов, которые строили слоистые структуры в мелководных бассейнах. Эти образования считаются важным свидетельством древней микробной жизни.
</a:t>
            </a:r>
            <a:endParaRPr lang="en-US" sz="8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палеонтологии и геохронологии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 неравномерность эволюции: долгие периоды микробного мира сменялись скачками усложнения и крупными биологическими кризисами.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происходили поэтапно: сначала микробы, затем сложные клетки и многоклеточность, а после кризисов — новые группы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жизни по времени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 её последствия для биосферы
</a:t>
            </a:r>
            <a:endParaRPr lang="en-US" sz="2387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цианобактерии начали выделять свободный кислород, и примерно 2,4 млрд лет назад его накопление в атмосфере стало заметным. Это изменило химический состав планеты.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древних организмов кислород оказался токсичным, поэтому часть биоты вымерла, а часть сохранилась в бескислородных средах. Так возник резкий отбор на устойчивость к новым условиям.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для анаэробов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привело к формированию озонового слоя. Он ослабил жёсткое ультрафиолетовое излучение и сделал поверхность Земли безопаснее для жизни.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экран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кислородной перестройки биосфера получила больше возможностей для сложного обмена веществ. Это открыло путь к более активным организмам и дальнейшему усложнению экосистем.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экологические ниши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изменений, которые привели к появлению эукариот и росту разнообразия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усложнению клеточной организации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Захваченные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эндосимбиоза объясняет происхождение митохондрий и хлоропластов как потомков бактерий, оказавшихся внутри древней клетки. Со временем такой союз стал устойчивым и взаимовыгодным.
</a:t>
            </a:r>
            <a:endParaRPr lang="en-US" sz="1046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получили ядро, цитоскелет и развитую систему мембран. Разделение функций между органоидами сделало обмен веществ более эффективным и гибким.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размеров и 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внутреннему усложнению клетки стали крупнее и лучше приспособились к разным условиям. Это увеличило число вариантов строения и поведения живых организмов.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многоклеточности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организация создала предпосылки для объединения клеток в ткани и организмы. Именно она сделала возможным появление многоклеточных форм жизни.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 и теория симбиогенеза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сопровождалось расширением функций: от простого обмена веществ к специализации, фотосинтезу и роли производителей в экосистемах.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биологии и палеонтологии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мере эволюции усложнялись строение, питание и экологические роли организмов.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древних организмов и их признаки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резкое усложнение животного мира
</a:t>
            </a:r>
            <a:endParaRPr lang="en-US" sz="245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где всё ускорилось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 млн лет назад морские экосистемы изменились особенно быстро. За сравнительно короткий геологический промежуток появились многие основные типы животных, а вместе с ними — новые формы движения, питания и защиты.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и 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организмов сформировались твёрдые скелеты, панцири и шипы. Это усилило защиту, но одновременно сделало хищничество более эффективным, поэтому эволюционная «гонка вооружений» заметно ускорилась.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органы чувств и 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кембрийских морях резко возросло разнообразие органов чувств, способов добычи пищи и приспособлений к активному движению. Трилобиты, ранние хищники и другие беспозвоночные заняли разные экологические роли.
</a:t>
            </a:r>
            <a:endParaRPr lang="en-US" sz="9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палеонтологических оценок массовых вымираний; значения округлены по научным данным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радикально менял состав живого мира, но именно выжившие группы затем быстро занимали освободившиеся экологические ниши.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было самым тяжёлым, а после любого кризиса эволюция ускорялась за счёт перестройки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восстановление биосферы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выход на сушу стал возможен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первыми укрепились 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Наземным растениям понадобились покровные ткани, кутикула, корни и проводящие ткани. Они удерживали воду, закрепляли организм в почве и позволяли расселяться вдали от береговой линии.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начала меньше зависеть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суше требовал защиты от высыхания и новых способов питания. У водорослей и растений появились формы, способные жить на влажных прибрежных участках и постепенно осваивать сушу.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экосистемы стали устойчивыми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первых наземных растений сформировались почвы, пищевые цепи и новые местообитания. Так возникли устойчивые наземные экосистемы, где жизнь уже не ограничивалась океаном.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пришли животные-первопроходцы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Членистоногие, а затем позвоночные использовали конечности, дыхание атмосферным воздухом и более прочные покровы. Эти признаки сделали возможным движение, охоту и укрытие в наземной среде.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выхода жизни на сушу и ключевые приспособления, сделавшие этот переход возможным.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суше: последовательность освоения новых сред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черты мезозоя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господство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длилась более 160 миллионов лет, и на суше тогда доминировали динозавры. Их успех обеспечивали разнообразие форм, эффективное передвижение и приспособленность к разным экологическим нишам.
</a:t>
            </a:r>
            <a:endParaRPr lang="en-US" sz="991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динозавры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 эпоху уже существовали первые птицы, мелкие млекопитающие, морские рептилии и древние голосеменные растения. Мезозой был временем не одного господствующего типа, а сложной иерархии сообществ.
</a:t>
            </a:r>
            <a:endParaRPr lang="en-US" sz="1007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изменчивый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целом оставался тёплым, но материки расходились, а уровень моря заметно колебался. Эти изменения постоянно перестраивали ареалы обитания и создавали новые условия для эволюции.
</a:t>
            </a:r>
            <a:endParaRPr lang="en-US" sz="11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динозавров к птицам и млекопитающим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млекопитающие долго оставались небольшими и, вероятно, вели ночной образ жизни. Волосяной покров и более совершенная терморегуляция помогали им сохранять активность в разнообразных условиях.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показывает сочетание признаков рептилий и птиц, а ранние млекопитающие — постепенный переход к современному плану строения. Такие формы особенно важны для понимания эволюционных связей.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произошли от тероподных динозавров: перья сначала помогали в теплоизоляции и манёвренности, а затем стали основой для полёта. Облегчённый скелет сделал движение в воздухе более эффективным.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перьев, крыльев, молочных желез и других признаков расширило способы питания, защиты и расселения. Именно сочетание адаптаций, а не один признак, обеспечило успех этих групп.
</a:t>
            </a:r>
            <a:endParaRPr lang="en-US" sz="10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данным палеонтологии и биогеографии; показатели носят относительный характер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освободившиеся экологические ниши ускорили диверсификацию живых организмов на суше и в воздухе.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стал временем быстрого расширения современных групп, чему способствовали климатическое охлаждение и смена ландшафтов.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жизни в кайнозое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81" y="1808050"/>
            <a:ext cx="3674338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эволюционных примеров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выживание зависит от сочетания признаков, связанных с питанием, защитой, размножением и освоением новых сред.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успех определяется не отдельным признаком, а целым комплексом взаимосвязанных адаптаций, повышающих приспособленность группы.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Адаптации, обеспечившие эволюционный успех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гоминины в 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предки человека появились в Африке и уже сочетали разные способы передвижения и питания. Именно здесь началась линия, приведшая к современному человеку.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и прямохождение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уверенно ходили на двух ногах, но сохраняли небольшой объём мозга. Прямохождение стало важнейшим шагом к освобождению рук и изменению образа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орудия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связывают с использованием простейших каменных орудий. Изготовление инструментов усилило добычу пищи и сделало обучение навыкам важной частью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 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расселился за пределы Африки, а Homo sapiens сформировался около 300 тысяч лет назад. Позднее решающими стали огонь, коллективность и культура как способ передачи опыта.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происхождения человека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037" y="1291100"/>
            <a:ext cx="225675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подтверждают эволюцию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фиксируют последовательность изменений и переходные признаки между крупными группами организмов. По ним можно восстановить, как постепенно менялись строение и образ жизни.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формы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Сходный план строения у разных видов указывает на общее происхождение, даже если функции органов различаются. Это особенно хорошо видно на примере конечностей позвоночных.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зародыши разных групп имеют общие черты. Такие сходства свидетельствуют о родстве организмов и общем эволюционном наследии.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параллели
</a:t>
            </a:r>
            <a:endParaRPr lang="en-US" sz="1048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генетика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позволяет точно оценивать степень родства видов. Чем больше совпадений в генетическом материале, тем ближе их общий предок.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 материкам и островам отражает историю расселения и изоляции. Дополнительным современным примером эволюции служит появление устойчивости бактерий к антибиотикам.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и устойчивость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менялась, чтобы выжить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не случайный набор событий, а длинная история приспособления к переменам. Понимая её, мы лучше видим место человека в природе и свою ответственность за будущее биосферы.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2026-06-01T20:56:13Z</dcterms:created>
  <dcterms:modified xsi:type="dcterms:W3CDTF">2026-06-01T20:56:13Z</dcterms:modified>
</cp:coreProperties>
</file>