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монолог Высоцкого о правде, достоинстве и внутренней свободе.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С. Высоцкий и стихотворение «Я не люблю»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появилось стихотворение и почему оно важно
</a:t>
            </a:r>
            <a:endParaRPr lang="en-US" sz="2304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 не люблю» относится к поэзии 1960-х годов, где Высоцкий говорит о совести, выборе и ответственности. Это не просто перечень отказов, а сильное нравственное высказывание о том, каким должен быть человек.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построено как исповедальная речь от первого лица: герой не рассказывает историю, а прямо высказывает своё отношение к миру и людям.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формулы «Я не люблю» соединяет отдельные смысловые части и создаёт ощущение нарастающего перечисления, в котором каждое отрицание звучит твёрже предыдущего.
</a:t>
            </a:r>
            <a:endParaRPr lang="en-US" sz="1152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фразы, резкие переходы и разговорная интонация делают текст похожим на живой устный монолог, где особенно важны тон и внутренняя убеждённость.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Жанр, композиция и форма монолога
</a:t>
            </a:r>
            <a:endParaRPr lang="en-US" sz="26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Высоцкий на сцене, в кино и в поэзии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Голос, который невозможно спутать
</a:t>
            </a:r>
            <a:pPr algn="l" indent="0" marL="0">
              <a:lnSpc>
                <a:spcPct val="100000"/>
              </a:lnSpc>
              <a:buNone/>
            </a:pPr>
            <a:r>
              <a:rPr lang="en-US" sz="15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Высоцкий стал одним из самых узнаваемых авторов-исполнителей в СССР. Его песни и стихи звучали особенно убедительно благодаря напряжённой интонации, точному слову и сильному личному присутствию. На изображении уместен портрет крупным планом или фотография с гитарой.
</a:t>
            </a:r>
            <a:endParaRPr lang="en-US" sz="1533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Актёр, который писал как говорил
</a:t>
            </a:r>
            <a:pPr algn="l" indent="0" marL="0">
              <a:lnSpc>
                <a:spcPct val="100000"/>
              </a:lnSpc>
              <a:buNone/>
            </a:pPr>
            <a:r>
              <a:rPr lang="en-US" sz="16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театре и кино Высоцкий был ярким актёром, но широкую любовь ему принесла именно авторская песня. Его тексты воспринимались как честный разговор со слушателем, поэтому рядом с ним логично показать сцену, микрофон или гитару как часть живого исполнения.
</a:t>
            </a:r>
            <a:endParaRPr lang="en-US" sz="162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показывает, что человек каждый день делает выбор между правдой и удобной ложью, а этот выбор раскрывает его характер.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важны не красивые слова, а поступки, которые подтверждают честность, уважение к людям и верность собственным убеждениям.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подчёркивает ценность внутренней свободы: герой не хочет соглашаться с тем, что кажется ему подлым, слабым или несправедливым.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личное «я» поэт говорит о том, что достоинство человека начинается с умения оставаться верным себе даже в трудной ситуации.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тема: личный нравственный выбор
</a:t>
            </a:r>
            <a:endParaRPr lang="en-US" sz="264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525064"/>
            <a:ext cx="657000" cy="52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отвергает лирический герой
</a:t>
            </a:r>
            <a:endParaRPr lang="en-US" sz="2891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принимает неискренность и пустые слова, которые не подтверждаются делом. Для него фальшь разрушает доверие между людьми и обесценивает любую речь.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Равнодушие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тяжело ему безучастие к чужой беде. Проходить мимо чужих проблем для него значит отказываться от человечности и внутренней ответственности.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Показная смелость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отвергает браваду, за которой нет настоящего характера. Громкие заявления без поступка он считает признаком слабости, а не силы.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Унижение слабых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Ему чужда грубость по отношению к тем, кто не может ответить. Такое поведение он воспринимает как нравственную низость и отсутствие достоинства.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«Я не люблю» как основа построения текста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не только объединяет строки, но и задаёт ритм уверенного нравственного отказа.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список отрицаний, тем яснее главная мысль: герой защищает правду и человеческое достоинство.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В. С. Высоцкого «Я не люблю»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Анафора «Я не люблю» удерживает внимание на главной мысли и делает текст цельным, а перечисления помогают показать, насколько широк круг нравственных отказов героя.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особенно заметен в противопоставлении честности и фальши, смелости и показной храбрости. Благодаря ему стихотворение звучит как чёткий моральный выбор.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слова, короткие конструкции и паузы создают напряжённую интонацию. Текст выглядит ясным, но при этом звучит очень сильно и эмоционально.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и их значение
</a:t>
            </a:r>
            <a:endParaRPr lang="en-US" sz="264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текста и его звучание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воспринимается как откровенный разговор: в нём слышны твёрдость, внутреннее напряжение и нежелание смягчать мысль. Отрывистая речь помогает почувствовать решимость героя.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визуального ряда подходят сцена, микрофон, гитара и чёрно-белый фон. Такие образы передают связь текста с живым исполнением и личной интонацией Высоцкого.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8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стихотворения
</a:t>
            </a:r>
            <a:endParaRPr lang="en-US" sz="2687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нравственные темы звучат в тексте и как они связаны со смыслом стихотворения.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мотивы сходятся к одной мысли: ценность человека определяется честностью, стойкостью и вниманием к другим.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В. С. Высоцкого «Я не люблю»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легко связано со школьной жизнью: в нём речь о правде, уважении и умении отвечать за свои слова и поступки.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увидеть знакомые ситуации — спор в классе, обиду, насмешку, ложь или равнодушие в общении дома и в интернете.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Высоцкий показывает, что характер человека проявляется не в громких заявлениях, а в том, как он ведёт себя каждый день.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семиклассников это особенно важно: стихотворение учит замечать, где заканчиваются слова и начинается настоящая нравственная позиция.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понятно школьникам сегодня
</a:t>
            </a:r>
            <a:endParaRPr lang="en-US" sz="26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личного чувства к нравственному выводу
</a:t>
            </a:r>
            <a:endParaRPr lang="en-US" sz="2045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смысловых шагов в стихотворении «Я не люблю»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говорит от первого лица, поэтому его признание звучит прямо и доверительно, как личный разговор без украшений и масок.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авторская позиция
</a:t>
            </a:r>
            <a:endParaRPr lang="en-US" sz="2649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взгляды близки авторским: в тексте ясно слышны уважение к правде, внутренней свободе, смелости и человеческому достоинству.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старается понравиться всем. Он отстаивает свою позицию спокойно, но твёрдо, и именно это делает его слова убедительными.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выражены в стихотворении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стихотворение строится на сильном внутреннем напряжении, а не на спокойном раздумье; это делает речь героя особенно убедительной.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возмущение и решимость: герой прежде всего отвергает ложь и слабость характера, а надежда связана с верой в правду.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В. С. Высоцкого «Я не люблю»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600" y="1438630"/>
            <a:ext cx="5049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500" y="1430330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5550" y="1430330"/>
            <a:ext cx="673200" cy="673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авторской песней
</a:t>
            </a:r>
            <a:endParaRPr lang="en-US" sz="2253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текста особенно ярко раскрывается в живом исполнении: интонация, паузы и напряжённый голос усиливают ощущение искреннего признания.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Гитара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Гитарное сопровождение поддерживает ритм и помогает воспринимать стихотворение как авторскую песню, где слово и музыка работают вместе.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форме текст звучит сильнее, чем при обычном чтении: ритм речи подчёркивает твёрдость позиции и эмоциональную открытость героя.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и лицо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легко представить на сцене, в крупном плане лица и в чёрно-белой фотографии. Такие образы подчёркивают серьёзность и внутреннюю собранность текста.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Чёрно-белая строгая образность
</a:t>
            </a:r>
            <a:endParaRPr lang="en-US" sz="2875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Тёмная палитра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визуального решения подходят серые, тёмные и контрастные оттенки. Они передают сдержанность, отсутствие украшательства и напряжённую честность интонации.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218725"/>
            <a:ext cx="4231200" cy="13502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и их роль в тексте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художественные приёмы помогают раскрыть авторскую позицию и эмоциональную силу монолога.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Повтор, контраст и сжатая речь создают цельный, напряжённый монолог, в котором нравственная мысль выражена особенно ясно.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В. С. Высоцкого «Я не люблю»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удобно разбирать по теме, идее и образу лирического героя: небольшой объём позволяет быстро увидеть, как строится авторская мысль.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показывает, что простые слова могут нести глубокий смысл, если они соединены точной интонацией, повтором и контрастом.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понять связь между формой и содержанием: как речевая манера, ритм и повторы раскрывают нравственную позицию героя.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произведения для школьного анализа
</a:t>
            </a:r>
            <a:endParaRPr lang="en-US" sz="264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одно твёрдое убеждение может задать всему тексту ясный смысл: у Высоцкого это верность честности и внутренней свободе.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нравственная опора героя — правда, без которой невозможно сохранить достоинство и уважение к другим людям.
</a:t>
            </a:r>
            <a:endParaRPr lang="en-US" sz="187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В. С. Высоцкого «Я не люблю»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остаётся важным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 не люблю» и сегодня звучит современно, потому что напоминает о совести, правде и достоинстве. Высоцкий показывает: настоящая сила человека проявляется в честности, а не в громких словах.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2026-05-22T12:05:31Z</dcterms:created>
  <dcterms:modified xsi:type="dcterms:W3CDTF">2026-05-22T12:05:31Z</dcterms:modified>
</cp:coreProperties>
</file>