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смещение ударения как способ образования новых слов
</a:t>
            </a:r>
            <a:endParaRPr lang="en-US" sz="221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— ключевой механизм формирования новых частей речи в английском языке.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контекст: роль смещения ударения в словообразовании
</a:t>
            </a:r>
            <a:endParaRPr lang="en-US" sz="176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— важный феномен германских языков, особенно английского, где оно помогает различать части речи и расширять значение слов, основываясь на фонетических и морфологических изменениях.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смещения ударения
</a:t>
            </a:r>
            <a:endParaRPr lang="en-US" sz="1991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— перенос акцента с одного слога на другой для изменения грамматической категории или смысла слова. Чаще всего это происходит между приставкой и корнем, создавая пары существительное-глагол.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слово 'record' при существительном ударение на первом слоге [ˈrek.ɔːd], при глаголе — на втором [rɪˈkɔːd], что четко различает значения и функции слова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традиционно имеют ударение на первом слоге, в то время как глаголы переносят акцент на второй слог, что обеспечивает ясность в коммуникации без изменения формы слова.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'contract': ['kɒntrækt] — существительное с ударением на первом слоге, [kə'trækt] — глагол со смещённым ударением на второй слог.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выполняет функцию маркера части речи и способствует экономии языковых средств, делая слова более функциональными и продуктивными.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облегчает понимание и восприятие речи, позволяя быстро различать однокоренные слова с разным грамматическим статусом.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смещения ударения в английском
</a:t>
            </a:r>
            <a:endParaRPr lang="en-US" sz="2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развития смещения ударения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древнеанглийской лексики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англосаксонских и скандинавских языков сформировало предпосылки для возникновения смещения ударения, что связано с историческим смешением лексики и формами словообразования.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заимствований в раннем Новом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заимствование из латинского и французского языков в период раннего Нового времени усилило необходимость различать однокоренные слова, что способствовало развитию стрессовых пар.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лексического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английского языка сопровождались расширением словарного состава, что фиксируется на иллюстрации, демонстрирующей динамику включения новых слов с разными ударениями.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Лексикографические исследования,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смещения ударения по периодам
</a:t>
            </a:r>
            <a:endParaRPr lang="en-US" sz="217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слов с смещением ударения особенно заметен в XIX веке, что связано с изменениями в обществе и языке.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тесную связь между историческими событиями и развитием механизмов словообразования в 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безударных слогах чаще встречаются сонорные и редуцированные фонемы, что обеспечивает естественную фонетическую адаптацию при смене ударения.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ритмического и интонационного рисунка слова при смене ударения облегчает аудиальное различение слов с одинаковой орфографией и звучанием.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ударения сопровождается изменениями в гласных звуках: часто происходит редукция безударных слогов и удлинение ударных, что влияет на фонетическую выразительность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механизмы смещения ударения
</a:t>
            </a:r>
            <a:endParaRPr lang="en-US" sz="23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формирования новых слов через смещение ударения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образования функциональных слов в 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61" y="1119450"/>
            <a:ext cx="4369177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пары существительное — глагол с примерами из языка, иллюстрирующими функциональное разделение значений.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различных стрессовых пар
</a:t>
            </a:r>
            <a:endParaRPr lang="en-US" sz="2743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использование пар, где ударение определяет грамматическую функцию и смысл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создает омографы — слова с одинаковым написанием, но различными значениями и частями речи, что расширяет выразительные возможности языка.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экономии языковых средств, позволяя одной корневой основе выступать в разных ролях без дополнительного морфологического изменения.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функциональные пары, где роль ударения становится ключевым инструментом различения смысла и грамматической категории.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смещения ударения в полисемии
</a:t>
            </a:r>
            <a:endParaRPr lang="en-US" sz="27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 языком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смысл в русском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может менять значение слова, например: 'замо́к' — устройство для запирания и 'за́мок' — дворец. Однако такие изменения связаны преимущественно с лексическим смыслом, а не с грамматикой.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функция в 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смещение ударения чаще служит для различения части речи, например, существительных и глаголов. Это подчёркивает функциональную роль ударения в структуре английского языка и его словообразовательные возможности.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различных региональных вариантов английского
</a:t>
            </a:r>
            <a:endParaRPr lang="en-US" sz="1788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для слова 'address' характерно ударение на втором слоге в значении глагола, что подчёркивает различие по части речи в произношении.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и канадский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вариантах наблюдаются смешанные тенденции, сочетая черты британского и американского произношения в зависимости от конкретного слова и контекста.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существительные обычно имеют ударение на первом слоге, а глаголы — на втором, напр. 'address' (существительное: 'адрес').
</a:t>
            </a:r>
            <a:endParaRPr lang="en-US" sz="12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168259"/>
            <a:ext cx="4646100" cy="9428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пары слов с разным ударением, частотой употребления и примерами в контексте, показывая их роль в деловой и публичной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10 наиболее употребимых стрессовых пар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пары активно используются в различных сферах речи, их знание важно для понимания и точного употребления английского.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стрессовых пар в медиаконтенте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Каламбуры в рекламе и СМИ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Креативное применение пар с разным ударением часто встречается в рекламе и газетных заголовках. Например, игра слов Bank — to bank используется для привлечения внимания и создания запоминающихся слоганов.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Интернет-мемы и шоу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и телевизионных программах стрессовые пары служат источником шуток и языковых игр, что способствует популяризации и расширению использования таких слов в повседневной 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носители английского быстро определяют значение слова по ударению при аудировании, что облегчает понимание и коммуникацию в реальном времени.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Психолингвистические аспекты восприятия стрессовых пар
</a:t>
            </a:r>
            <a:endParaRPr lang="en-US" sz="1772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чтением вслух выявили, что автоматический фонетический анализ помогает избегать двусмысленности при восприятии пар с разным ударением.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играет ключевую роль: даже при одинаковом написании, знание ударения позволяет слушателям быстро усваивать смысл и грамматическую функцию слова.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вызывает ошибки у учащихся, так как незнакомость с правильной интонацией приводит к неправильному пониманию и употреблению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 изучающих английский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ударение меняет смысл и грамматическую функцию, что становится причиной недопонимания в устной и письменной речи среди изучающих язык.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систематическое изучение парных слов с акцентом на произношение и контекстное значение для повышения языковой компетенции.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 аудиоматериалами и речевыми упражнениями способствует формированию правильных навыков восприятия и употребления стрессовых пар.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цифровых технологий и информационного общества появляются новые стрессовые пары, связанные с IT-сферой и бизнесом, что отражает языковую динамику современности.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Корпусные исследования выявляют устойчивый рост таких пар, способствуя их фиксированию в словарях и обучающих материалах, что облегчает их изучение и внедрение.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американского и британского английского, 2023 год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стрессовых пар в разговорном и письменном английском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демонстрирует, что в письменной речи стрессовые пары встречаются почти вдвое чаще, чем в разговорной, особенно в формальных жанрах.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указывает на значимость стрессовых пар для точной и экономной передачи информации в официальных текстах и научных статьях.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Онлайн-репозитории и языковые базы данных станут ключевыми ресурсами для мониторинга и анализа развития этого явления в будущем.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Билингвальные сообщества способствуют расширению использования и понимания стрессовых пар, интегрируя их в двухъязычную коммуникацию.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распознавания речи позволяют отслеживать новые тенденции в стресс-шифтинге с высокой точностью и в реальном времени.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дальнейшего изучения явления
</a:t>
            </a:r>
            <a:endParaRPr lang="en-US" sz="24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смещения ударения для английского языка
</a:t>
            </a:r>
            <a:endParaRPr lang="en-US" sz="221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ударения является важным и эффективным средством образования новых слов в английском, способствуя экономии языковых ресурсов и развитию выразительности, что отражает гибкость и адаптивность языка.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2026-05-07T18:02:43Z</dcterms:created>
  <dcterms:modified xsi:type="dcterms:W3CDTF">2026-05-07T18:02:43Z</dcterms:modified>
</cp:coreProperties>
</file>