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«Путешествие из Петербурга в Москву»: книга о дороге, правде и человеческом достоинстве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у Радищева превращается в разговор о судьбе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эпоха и замысел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XVIII века крепостное право оставалось одной из самых острых проблем России. Радищев увидел в дороге между столицами способ показать страну без прикрас и вызвать честный разговор о несправедливости.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Радищев: автор и его гражданская позиция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Николаевич Радищев был писателем и философом эпохи Просвещения. Он доверял разуму, справедливому закону и человеческому достоинству, а не произволу сильных.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«Путешествие из Петербурга в Москву» стало одним из самых смелых произведений XVIII века. В нём автор прямо говорит о проблемах, которые обычно предпочитали не обсуждать публично.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своих взглядах Радищев открыто выступал против крепостного права и жестокости чиновников. Для него общество нельзя назвать справедливым, если человек лишён права быть услышанным.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между Петербургом и Москвой как основа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Маршрут, который связывает главы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глава-фрагмент связана с остановкой на пути от Петербурга к Москве. Так отдельные эпизоды складываются в цельное произведение, где важна не только дорога, но и смысл каждого наблюдения.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как способ увидеть страну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встречаются станции, деревни, трактиры, усадьбы и разные люди. Через них Радищев показывает, как устроена жизнь страны, и превращает обычное путешествие в разговор об обществе.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290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композиция: почему книга состоит из фрагментов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похож на записки путешественника: автор отмечает увиденное по дороге и сразу связывает детали с общими выводами о жизни страны.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Путевые заметки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главах личное впечатление быстро переходит в серьёзное рассуждение о справедливости, законе и человеческом достоинстве.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Размышления автора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эпизоды передают разговоры, встречи и бытовые ситуации. Благодаря этому книга выглядит наглядной и легко запоминается.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сценки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объединяет разрозненные фрагменты в единое целое. Она помогает читателю идти вместе с автором от частного случая к общей мысли.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как главная тема книги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фрагментах видны побои, унижения и бесправие. Эти сцены заставляют читателя почувствовать не абстрактную проблему, а живую человеческую боль.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Радищев показывает тяжёлый крестьянский труд, бедность и полную зависимость от помещика. В его изображении это не редкий случай, а привычная повседневность.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страшно выглядит мысль о человеке как о собственности другого человека. Автор решительно отвергает такое устройство жизни и считает его нравственно недопустимым.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крепостного права проходит через всю книгу и делает её очень острой для своего времени. Радищев говорит о том, что молчать перед несправедливостью нельзя.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дороги и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Почтовые станции, ямщики, трактиры и деревни создают ощущение настоящего путешествия. Каждая бытовая подробность помогает увидеть, как тяжело живут люди вдали от столичной красоты.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обычных дорожных сценах проступают усталость, бедность и неравенство. Радищев показывает, что за спокойным внешним видом страны скрываются труд, зависимость и равнодушие сильных к слабым.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простых людей в произведении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образы ясно звучит сочувствие Радищева к народу. Он хочет, чтобы читатель увидел в простом человеке личность, а не только исполнителя тяжёлой работы.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Крестьяне, ямщики, солдаты и слуги показаны не как безликая масса, а как живые люди. У каждого из них есть страх, терпение и внутренняя сила.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особенно внимательно относится к их труду и страданиям. Он замечает не только внешний облик героев, но и их состояние, поступки, молчание, надежду.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книга воспринималась как опасная. Она не просто описывает недостатки, а прямо обличает их и заставляет задуматься о власти и ответственности.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Несправедливость в произведении связана не только с отдельными людьми, но и с устройством общества. Автор подчёркивает: плохой порядок поддерживает зло.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Радищев показывает, что беззаконие особенно опасно там, где сильный не отвечает за свои поступки. Безнаказанность делает жестокость почти привычной.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часто появляются помещики и чиновники, которые не слышат чужой боли. Их равнодушие становится причиной унижения и страдания других людей.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власти и её несправедливости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анализ по фрагментам произведения, составленный для школьного обзора.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фрагментов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книга строится вокруг общественной проблемы, а не вокруг приключений.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социальная боль и критика несправедливого порядка; остальные темы усиливают этот главный смысл.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2135" y="2192950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3410" y="3200400"/>
            <a:ext cx="4042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195800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03250"/>
            <a:ext cx="317700" cy="31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литературные особенности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речь
</a:t>
            </a:r>
            <a:pPr algn="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Радищев часто говорит не спокойно, а взволнованно: его фразы звучат как живая реакция на увиденное. Так автор не просто описывает дорогу, а убеждает читателя почувствовать несправедливость.
</a:t>
            </a:r>
            <a:endParaRPr lang="en-US" sz="978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интонации
</a:t>
            </a:r>
            <a:pPr algn="r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Восклицания, резкие оценки и противопоставления делают речь напряжённой. Благодаря этому читатель ясно видит: автор не остаётся равнодушным к страданиям людей и открыто осуждает зло.
</a:t>
            </a:r>
            <a:endParaRPr lang="en-US" sz="978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вопросов, на которые не нужно отвечать буквально. Они заставляют задуматься о том, почему люди терпят унижение и почему власть не защищает слабых.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контрасты
</a:t>
            </a:r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резкие сравнения усиливают главную мысль. На фоне бедности, боли и молчания особенно заметны сочувствие автора и его требование человеческого достоинства.
</a:t>
            </a:r>
            <a:endParaRPr lang="en-US" sz="103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«Любани»: труд без отдыха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сцене особенно ярко виден крестьянский труд. Человек работает почти без передышки, а дорога и усталость только подчёркивают тяжесть его жизни. Детали быта делают эпизод очень наглядным и запоминающимся.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беда как часть общей несправедливости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фрагментах Радищев показывает не только бедность, но и боль внутри семьи. Потеря близких, страх за детей и беззащитность перед сильными превращают частную историю в обвинение несправедливому порядку.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протест простого человека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 книге важнее не громкие слова, а молчание, усталый взгляд или короткая жалоба. Через такие детали читатель чувствует внутреннее достоинство героя и понимает, что терпение не означает согласия.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«Любани» и другие запоминающиеся фрагменты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смысл каждого фрагмента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дорожное наблюдение превращается в авторский вывод о жизни страны.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Просвещение, разум и гражданская ответственность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Просвещения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Радищев верит, что разум и справедливые законы могут изменить общество. Он отвергает невежество и произвол, которые делают людей бесправными.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как действие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правда показана не как отвлечённая мысль, а как сила, способная пробуждать совесть и заставлять задуматься о переменах.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долг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считает, что молчать перед злом нельзя. Человек отвечает не только за себя, но и за то, что происходит вокруг него.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20439"/>
            <a:ext cx="4534800" cy="25941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Радищев, «Путешествие из Петербурга в Москву»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книга в разных сценах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из книги помогают увидеть, как частная дорожная история превращается в разговор о жизни всей России.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сценах обычный эпизод раскрывает общественную проблему: труд, зависимость и неравенство становятся главными признаками увиденной России.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1790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выхода книги стал временем громкой реакции власти и последующих репрессий против автора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Радищев, «Путешествие из Петербурга в Москву»; исторические сведения о публикации 1790 года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после публикации текст был признан опасным: Радищев оказался под арестом, а тираж книги начали уничтожать.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фрагментов произведения А. Н. Радищева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Тональность фрагментов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эмоционально звучат сцены, где автор видит страдания людей и несправедливость вокруг них.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тревоги, гнева и сострадания показывает: книга написана как сильный отклик на общественную боль, а не как спокойный рассказ.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произведения для русской литературы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повлияло на интерес писателей XIX века к судьбе простого человека и к изображению несправедливости без украшений и смягчения.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стала одним из первых крупных произведений, где прямо и смело говорится о социальных проблемах России, а не только о частной жизни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Радищев расширил возможности русской прозы: путевые заметки у него превращаются в серьёзный разговор о законе, свободе и человеческом достоинстве.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книгу изучают как важный текст гражданской литературы, в котором литература помогает видеть правду и чувствовать ответственность перед людьми.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как разговор о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глава выглядит как отдельная дорожная картина, но вместе они складываются в широкую панораму страны. Через короткие встречи Радищев показывает богатство и бедность, власть и зависимость, надежду и боль.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книга читается не только как описание пути между столицами, но и как честный разговор о нравственном устройстве общества. В ней слышны наблюдение, сочувствие и открытый протест.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Радищева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«Путешествие из Петербурга в Москву» напоминает, что молчание перед несправедливостью делает её сильнее. Книга учит замечать чужую боль, уважать достоинство человека и отвечать за свои поступки.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2026-05-22T19:39:21Z</dcterms:created>
  <dcterms:modified xsi:type="dcterms:W3CDTF">2026-05-22T19:39:21Z</dcterms:modified>
</cp:coreProperties>
</file>