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была написана повесть «Тарас Бульба»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повести Гоголя: от замысла до переработки.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Гоголь обратился к прошлому Запорожья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Гоголь писал «Миргород» и всё чаще обращался к истории Украины. Его привлекали казацкая жизнь, легенды и старинные рассказы, из которых он создавал образ мужества, товарищества и верности родной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 замысел повести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Гоголя с юности привлекало героическое прошлое Украины. Он видел в Запорожской Сечи мир свободных людей, для которых честь и братство были важнее личной выгоды.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интересовали не только подвиги, но и сама жизнь казаков: их быт, походы, разговоры, песни и суровые нравы. Всё это помогало ему сделать будущую повесть правдоподобной.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Гоголь хотел соединить семейную историю, воинский подвиг и судьбу целого народа. Поэтому замысел сразу был шире, чем обычный рассказ о приключениях.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исторические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обращался к украинским летописям и историческим трудам о казаках. Эти материалы помогали ему понять реальные события и обстановку прошлого. Он стремился опираться на факты, а не только на вымысел.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предания и бытовые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меньшее значение имели народные песни, предания и этнографические наблюдения. Описания одежды, оружия, еды и степной жизни сделали мир повести живым и убедительным.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использовал Гоголь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Гоголь собирал материалы о казаках и постепенно выстраивал сюжет будущей повести.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варианте сильнее звучали семейный конфликт и приключенческий сюжет, а исторический фон был показан менее подробно.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редакция вышла в сборнике «Миргород». Она была короче и больше напоминала романтическую повесть.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редакция повести 1835 года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редакции «Тараса Бульбы»: основные различия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Гоголь постепенно расширял и углублял повесть.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редакция стала более эпической, масштабной и исторически насыщенной.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первой и второй редакций повести Н. В. Гоголя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Гоголь перерабатывал текст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убедительность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хотел, чтобы повесть звучала правдоподобно и отражала дух эпохи. Поэтому он уточнял исторический фон и делал мир казацкой жизни более достоверным.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батальные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редакции боевые эпизоды стали ярче и напряжённее. Они помогают почувствовать мощь Запорожской Сечи и опасность, с которой сталкивались герои.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картины природы и быта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добавил более выразительные описания степи, Сечи и народной жизни. Благодаря этому повесть стала не только динамичной, но и зримо-поэтичной.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семьи к народу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Бульбы постепенно превратилась в рассказ о долге, верности и общей борьбе. Так история одной семьи приобрела значение для целого народа.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окончательный текст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замысла к переработанной редакции 1842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ощущается время, когда казаки защищали свои земли и веру. Гоголь не описывает одну точную битву, а передаёт общий дух XVII века. Поэтому история воспринимается как образ целой эпохи, а не как сухой пересказ событий.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запорожских походов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исторические сведения с легендами, как будто собирает их в одну народную песню. Из-за этого события звучат торжественно и немного сказочно. Читатель видит не только факты, но и живую память о прошлом.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 в художественной форме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степей, Сечи и военных походов особенно заметны выборы героев. Их поступки показывают, как личная судьба зависит от времени и общего дела. Так исторический фон становится частью самого характера повести.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 фоне большой истории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сюжета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изменился образ Тараса Бульбы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окончательной редакции Тарас стал не просто суровым казаком, а символом силы, стойкости и преданности общему делу. Его образ стал крупнее и значительнее.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придал герою больше трагизма: Тарас действует жёстко, потому что для него важнее всего долг, товарищество и защита родины. Личные чувства отходят на второй план.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герой превратился из семейного персонажа в образ человека, который живёт по законам чести. Его характер помогает понять главный смысл повести.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усилилось во второй редакции повести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сделала повествование более цельным и возвышенным; отдельные эпизоды стали работать на общую картину 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редакции заметно выросли эпичность и историческая широта, а частный сюжет отошёл на второй план.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редакций 1835 и 1842 годов по тексту повести Н. В. Гоголя.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окончательного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соединяет торжественный, почти былинный тон с живой разговорной речью. Благодаря этому повесть звучит как старинное предание, а не как сухой исторический пересказ.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любит яркие сравнения и точные эпитеты: они делают картины степи, битв и казачьей жизни особенно зрительными. Текст легко представить как живую сцену.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повторяющиеся обороты и ритм фраз. Они придают речи звучность, усиливают напряжение и помогают запомнить ключевые мысли героев.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близкие к украинскому фольклору, создают особую атмосферу. Читатель ощущает национальный колорит и понимает, что перед ним история из народной памяти.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850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1081" y="1844204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народной поэзии и песенной традиции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Думы и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думы и казацкие песни подсказали Гоголю интонацию рассказа. Из них пришли напевность, чувство героизма и представление о подвиге как о народной памяти.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товарищества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помог показать казаков как людей братства и общей чести. В повести особенно заметны верность товарищам, готовность поддержать друг друга и жить ради общего дела.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сказания сделали историю эмоциональной и запоминающейся. Благодаря им события воспринимаются не как сухие факты, а как яркий рассказ, который мог переходить из поколения в поколение.
</a:t>
            </a:r>
            <a:endParaRPr lang="en-US" sz="1292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создания и публикации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основные этапы работы Гоголя над повестью и её выхода в свет.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создавалась не одномоментно: между первой и окончательной редакцией прошло несколько лет напряжённой переработки.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повести Н. В. Гоголя «Тарас Бульба».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расширился исторический масштаб повести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семейной истории к судьбе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варианте главное внимание сосредоточено на семье Бульбы и её трагедии. Позднее эта история стала частью более широкого рассказа о казачестве и его времени.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добавил Гоголь во второй редакции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расширил картины Сечи, степи и военных событий. Так один семейный сюжет превратился в повесть о борьбе народа за свободу, веру и родную землю.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поиск Гоголя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541550" y="1012800"/>
            <a:ext cx="1876200" cy="14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задумывает повесть о героическом прошлом Украины и ищет сюжет, который соединит личную драму с историей народа.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1541550" y="3811575"/>
            <a:ext cx="18762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изучает летописи, исторические книги, песни и предания, чтобы сделать мир повести убедительным и точным.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66463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редакция 1835 года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первый вариант текста: он короче, острее по сюжету и больше похож на романтическую повесть о приключениях и конфликте.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7023675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1842 года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перерабатывает повесть, усиливает батальные сцены, исторический фон и образ народа, превращая текст в более эпическое произведение.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окончательного варианта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история связана с судьбой семьи, но в финальном тексте личное подчинено большому историческому смыслу.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повести смещается от домашнего конфликта к общему подвигу и нравственному выбору, важному для всего народа.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в редакции 1842 года; тематическое сравнение с первой редакцией.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стала знаменитой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есть сильный сюжет: предательство, выбор, битвы и трагические решения. Такое напряжение удерживает внимание читателя от начала до конца.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создал яркие, запоминающиеся образы. Тарас, Остап, Андрий и казацкое товарищество показаны так выразительно, что герои легко остаются в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передаёт атмосферу казацкой жизни и прошлого Украины. Степь, Сечь и военные сцены выглядят живо, как большая историческая картина.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ценят и за сочетание истории с художественной силой. В ней видно, как личные судьбы становятся частью важного разговора о родине, чести и верности.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создании повести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писалась постепенно: сначала возник замысел, затем Гоголь собирал летописи, песни и предания, чтобы построить убедительный исторический мир.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редакция 1835 года была короче и сосредоточивалась на семейной драме. Позже писатель расширил текст, сделал его более историческим и эпическим.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вариант 1842 года показал не только судьбу героев, но и судьбу народа. Именно поэтому повесть звучит как важное произведение о прошлом и долге.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повести Гоголя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родилась не сразу: Гоголь долго искал материал, перерабатывал текст и усиливал его исторический размах. Так появилась повесть, где история и народная поэзия звучат вместе.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2026-05-22T11:02:32Z</dcterms:created>
  <dcterms:modified xsi:type="dcterms:W3CDTF">2026-05-22T11:02:32Z</dcterms:modified>
</cp:coreProperties>
</file>