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взаимодействия и симбиоз в экосистеме
</a:t>
            </a:r>
            <a:endParaRPr lang="en-US" sz="419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формы взаимодействий и значение симбиоза для устойчивости экосистем.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понимания экосистем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«экосистема» введено в 1935 г. Артуром Тэнсли, открывшим основы взаимодействий между организмами. Исследования подтвердили роль симбиоза как фактора эволюции и поддержки биогеоценозов.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межвидовых взаимодействий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Антагонизм включает конкуренцию и борьбу за ресурсы, что формирует популяционные ограничения и способствует разнообразию видов.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Нейтрализм характеризуется отсутствием заметного влияния видов друг на друга, что отражает независимость в экосистемах с богатыми ресурсами.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— взаимовыгодное сотрудничество организмов, способствующее эффективному использованию ресурсов и стабильности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Антагонизм: виды и биологическая роль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антагонизме виды конкурируют за общие ресурсы — пищу, пространство или свет, что ограничивает их численность.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конкуренция злаковых культур со сорняками в сельском хозяйстве, влияющая на урожайность и биоразнообразие агросистем.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борьба за освещение среди деревьев создает вертикальную структуру и перераспределение ресурсов для разных видов.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Антагонизм способствует формированию экологических ниш и поддерживает биоразнообразие через механизм конкурентного исключения.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— пример взаимной пользы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союз гриба и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представляют собой симбиоз между грибом и фотосинтезирующей водорослью. Гриб обеспечивает структуру и защиту, а водоросль — питательные вещества через фотосинтез, что позволяет выживать в экстремальных условиях.
</a:t>
            </a:r>
            <a:endParaRPr lang="en-US" sz="835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Микориза: ключ к здоровью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микоризы образуют симбиотические связи с корнями растений, улучшая поглощение воды и минеральных веществ, а взамен получают углеводы — жизненно необходимое взаимовыгодное партнерство.
</a:t>
            </a:r>
            <a:endParaRPr lang="en-US" sz="841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Опыление: сотрудничество насекомых 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Насекомые-опылители, такие как пчёлы, обеспечивают перенос пыльцы между цветами, что способствует размножению растений и получению пищи для самих опылителей, создавая основание многих экосистем.
</a:t>
            </a:r>
            <a:endParaRPr lang="en-US" sz="83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мутуализма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азота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фициализируют азот в корнях бобовых растений, что улучшает плодородие почвы и способствует росту растений.
</a:t>
            </a:r>
            <a:endParaRPr lang="en-US" sz="813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Рыбы-клоуны находят убежище в анемонах, которые защищают их своими жалящими щупальцами от потенциальных врагов.
</a:t>
            </a:r>
            <a:endParaRPr lang="en-US" sz="87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водного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помогает растениям эффективнее поглощать воду с почвы, что повышает их устойчивость к засухам.
</a:t>
            </a:r>
            <a:endParaRPr lang="en-US" sz="875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репродуктивного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Мутуалистические отношения усиливают выживаемость потомства и способствуют распространению видов в сложных экосистемах.
</a:t>
            </a:r>
            <a:endParaRPr lang="en-US" sz="7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симбиоза и его классификация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длительное тесное взаимодействие разных видов, формирующее устойчивые межвидовые связи и взаимозависимости.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включает мутуализм (взаимная польза), паразитизм (выгода одного, ущерб другому) и комменсализм (польза одного, безразличие другого).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Физиологическая и экологическая интеграция участников отражает глубину их взаимодействия в рамках симбиоза.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различных форм симбиоза в биогеоценозе (диаграмма)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преобладание мутуализма, важного для поддержания биологического равновесия и устойчивости экосистем.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доминирует в зрелых биоценозах, обеспечивая эффективное использование ресурсов и взаимодействий.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 биоценозов средней полосы России, 2018-2022 гг.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специфика и распространение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широко распространён среди различных групп организмов, включая растения, животных, грибы и бактерии.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паразиты, например фитофтора и омела, наносят значительный ущерб сельскому хозяйству и лесным экосистемам.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стимулирует развитие защитных механизмов у хозяев, способствуя эволюционной адаптации.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паразиты вызывают заболевания, что влияет на здоровье популяций и биологические циклы.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3575" y="1429061"/>
            <a:ext cx="2585404" cy="1368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575" y="2981371"/>
            <a:ext cx="2585404" cy="13684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4225" y="1429099"/>
            <a:ext cx="2585404" cy="13684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4225" y="2981368"/>
            <a:ext cx="2585404" cy="136844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особенности и примеры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44372" y="1824218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Малярийные плазмодии и их воздействие на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Малярийные плазмодии вызывают тяжёлое заболевание — малярию, передаваемую комарами. Это паразитическое взаимодействие оказывает серьёзное влияние на здоровье миллионов людей.
</a:t>
            </a:r>
            <a:endParaRPr lang="en-US" sz="522" dirty="0"/>
          </a:p>
        </p:txBody>
      </p:sp>
      <p:sp>
        <p:nvSpPr>
          <p:cNvPr id="10" name="Text 3"/>
          <p:cNvSpPr txBox="1"/>
          <p:nvPr/>
        </p:nvSpPr>
        <p:spPr>
          <a:xfrm>
            <a:off x="144372" y="3376455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Омела как растительный паразит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Омела прикрепляется к ветвям деревьев, поглощая из них воду и питательные вещества, что ослабляет и может привести к гибели хозяина.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775034" y="1824219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— кровососущие паразиты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питаются кровью млекопитающих, вызывая зуд, раздражение и могут провоцировать анемию у хозяев, влияя на их общее состояние.
</a:t>
            </a:r>
            <a:endParaRPr lang="en-US" sz="595" dirty="0"/>
          </a:p>
        </p:txBody>
      </p:sp>
      <p:sp>
        <p:nvSpPr>
          <p:cNvPr id="12" name="Text 5"/>
          <p:cNvSpPr txBox="1"/>
          <p:nvPr/>
        </p:nvSpPr>
        <p:spPr>
          <a:xfrm>
            <a:off x="4775034" y="3376480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Гельминты в организме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живут в тканях и органах животных, вызывая нервные и обменные расстройства, ухудшая здоровье хозяина и снижая его выживаемость.
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как форма межвидовых отношений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волки охотятся на косуль, в водных экосистемах окуни питаются мелкой рыбой, а стрекозы ловят комаров. Хищничество регулирует пищевые цепи и развивает адаптации у обеих сторон.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представляет собой взаимодействие, при котором один организм — хищник — охотится на другого — жертву, уничтожая и используя его как пищу. Это важнейший процесс в природе, влияющий на численность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70 до 80% растений зависят от симбиоза с микоризными грибами и бактериями, что повышает плодородие почв и устойчивость экосистем.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Института экологии РАН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зависят от симбиотических связей для стабильного функционирования и поддержания биологического равновесия.
</a:t>
            </a:r>
            <a:endParaRPr lang="en-US" sz="13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Коменсализм: определение и практические примеры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Рыбы-прилипалы и их 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Рыбы-прилипалы прикрепляются к телу акул, используя шанс на безопасное передвижение и доступ к остаткам пищи. Этот союз не влияет на акул, но значительно облегчает жизнь прижившейся рыбе.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на стволах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Орхидеи-эпифиты растут на стволах крупных деревьев, получая свет и влагу, но не поглощают питательные вещества хозяина. Такое соседство не ухудшает состояние деревьев и способствует биоразнообразию леса.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Грибы-плесневики на цитрусах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плесневые грибы развиваются на поверхности цитрусовых плодов, не повреждая основные ткани. Их присутствие не влияет на здоровье растений, но создает специфическую микросреду.
</a:t>
            </a:r>
            <a:endParaRPr lang="en-US" sz="9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Амменсализм: роль в экосистемах и примеры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выделяют антибиотики, которые подавляют рост бактерий в почве, снижая конкуренцию и влияя на микробное сообщество.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Черемуха выделяет химические вещества, замедляющие развитие растений-соперников, что обеспечивает ей преимущество в борьбе за ресурсы в лесах.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Тополь выделяет фенольные соединения, которые замедляют рост трав, способствуя формированию под ним специфического растительного покрова.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30117"/>
            <a:ext cx="4009200" cy="14798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форм симбиотических отношений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и примеры основных форм симбиоза, подчеркивая их влияние на участников и экосистему в целом.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способствует совместному развитию, паразитизм — влияет отрицательно на хозяина, а комменсализм не наносит вреда партнёру.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экологии,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Эндосимбиоз и эктосимбиоз: сравнительная характеристика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Эктосимбиоз — совместное существование на поверхности, как у солнечных рыбок на крупных рыбах или микоризы на корнях деревьев. Здесь контакт менее интегрирован, но важен для адаптации и выживания.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Эндосимбиоз — форма симбиоза, где один организм обитает внутри другого, например, бактерии в кишечнике млекопитающих. Такой тип обеспечивает тесный обмен веществ и влияние на физиологию хозяина.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и её последствия для симбионтов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проявляется в взаимных адаптациях, например, колибри и их цветы с длинными трубчатами, приспособленными для их нектара.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защищают тлю от хищников, получая от неё сахаристый секрет, что отражает взаимную зависимость и адаптацию в экосистеме.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морфологии, таких как длина клюва птиц, и в поведении партнёров — результат длительного совместного развития видов.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ведут к появлению новых видов взаимодействий и инноваций в экосистемах, укрепляя биологическую устойчивость и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симбиотические связи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урбанизация приводят к сокращению биологических сообществ и разрыву симбиотических цепей.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Химизация почв снижает активность полезных микроорганизмов, в частности микоризных грибов, ухудшая здоровье растений.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чужеродных видов разрушает устоявшиеся связи и вытесняет аборигенные симбиотические формы, уменьшая биоразнообразие.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охраны симбиотических взаимодействий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опылителей для устойчивого 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шмели играют ключевую роль в опылении, обеспечивая высокие урожаи сельскохозяйственных культур. Их защита необходима для стабильности производства и сохранения природного разнообразия.
</a:t>
            </a:r>
            <a:endParaRPr lang="en-US" sz="806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в поддержании плодородия почв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микоризы улучшают поглощение воды и минеральных веществ растениями, способствуя восстановлению почв после нарушений. Поддержка микоризных сообществ способствует устойчивости агроэкосистем.
</a:t>
            </a:r>
            <a:endParaRPr lang="en-US" sz="806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микробных союзов в борьбе с эпидемиями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микробные сообщества создают барьеры для патогенов, снижая распространение болезней. Сохранение этих союзов — эффективная биологическая защита сельскохозяйственных культур.
</a:t>
            </a:r>
            <a:endParaRPr lang="en-US" sz="80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симбиоза для экологии и будущего планеты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симбиотических отношений помогает обеспечить устойчивость и развитие экосистем. Их сохранение жизненно важно для баланса природы и устойчивого будущего биосферы.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2026-05-10T09:29:40Z</dcterms:created>
  <dcterms:modified xsi:type="dcterms:W3CDTF">2026-05-10T09:29:40Z</dcterms:modified>
</cp:coreProperties>
</file>