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электричество меняет хозяйство, города и жизнь людей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как часть хозяйства и географии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Электроэнергия вокруг нас каждый день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электричества не работают свет, связь, техника, транспорт и множество приборов. Эта отрасль связывает природные ресурсы, производство и повседневную жизнь человека.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электроэнергетическая система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97339" y="103020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энергия топлива, воды, ветра или атомного топлива превращается в электрический ток. От типа станции зависят мощность, стоимость и влияние на окружающую среду.
</a:t>
            </a:r>
            <a:endParaRPr lang="en-US" sz="890" dirty="0"/>
          </a:p>
        </p:txBody>
      </p:sp>
      <p:sp>
        <p:nvSpPr>
          <p:cNvPr id="13" name="Text 3"/>
          <p:cNvSpPr txBox="1"/>
          <p:nvPr/>
        </p:nvSpPr>
        <p:spPr>
          <a:xfrm>
            <a:off x="497328" y="1671303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передачи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линиям электропередачи ток проходит на большие расстояния. Для уменьшения потерь используют высокое напряжение, поэтому энергия может поступать даже из удалённых районов.
</a:t>
            </a:r>
            <a:endParaRPr lang="en-US" sz="890" dirty="0"/>
          </a:p>
        </p:txBody>
      </p:sp>
      <p:sp>
        <p:nvSpPr>
          <p:cNvPr id="14" name="Text 4"/>
          <p:cNvSpPr txBox="1"/>
          <p:nvPr/>
        </p:nvSpPr>
        <p:spPr>
          <a:xfrm>
            <a:off x="497328" y="231240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подстанциях напряжение изменяют: сначала повышают для дальнего транспорта, затем понижают перед подачей в населённые пункты. Это делает использование электричества безопаснее и удобнее.
</a:t>
            </a:r>
            <a:endParaRPr lang="en-US" sz="890" dirty="0"/>
          </a:p>
        </p:txBody>
      </p:sp>
      <p:sp>
        <p:nvSpPr>
          <p:cNvPr id="15" name="Text 5"/>
          <p:cNvSpPr txBox="1"/>
          <p:nvPr/>
        </p:nvSpPr>
        <p:spPr>
          <a:xfrm>
            <a:off x="497478" y="2953494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Распределительные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подстанций электричество поступает в городские и сельские сети. Они подводят его к домам, школам, предприятиям и другим потребителям, которым нужен стабильный поток энергии.
</a:t>
            </a:r>
            <a:endParaRPr lang="en-US" sz="890" dirty="0"/>
          </a:p>
        </p:txBody>
      </p:sp>
      <p:sp>
        <p:nvSpPr>
          <p:cNvPr id="16" name="Text 6"/>
          <p:cNvSpPr txBox="1"/>
          <p:nvPr/>
        </p:nvSpPr>
        <p:spPr>
          <a:xfrm>
            <a:off x="497478" y="3594590"/>
            <a:ext cx="4008000" cy="5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Потребителем становится каждый, кто использует электричество: семья дома, школа, завод, магазин или транспорт. Именно спрос людей определяет, сколько энергии должно выработать энергосистема.
</a:t>
            </a:r>
            <a:endParaRPr lang="en-US" sz="8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электростанция получает электрический ток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процесса находится источник: уголь, газ, вода, ветер, ядерное топливо или солнечное излучение. Он создаёт условия для получения движения, тепла или давления.
</a:t>
            </a:r>
            <a:endParaRPr lang="en-US" sz="1019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Турбина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Пар, поток воды или воздуха приводит турбину во вращение. Это механическое движение становится промежуточным этапом между природной энергией и электрической выработкой.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Турбина соединена с генератором. Когда его части вращаются, внутри возникает электрический ток, который затем направляют в сеть и преобразуют для передачи.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Трансформатор и ЛЭП
</a:t>
            </a:r>
            <a:pPr algn="l" indent="0" marL="0">
              <a:lnSpc>
                <a:spcPct val="115000"/>
              </a:lnSpc>
              <a:buNone/>
            </a:pPr>
            <a:r>
              <a:rPr lang="en-US" sz="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генератора напряжение повышают трансформатором и отправляют по линиям электропередачи. Так энергию можно передавать дальше с меньшими потерями.
</a:t>
            </a:r>
            <a:endParaRPr lang="en-US" sz="10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электроэнергии в мире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выработки показывает, что мировой энергобаланс пока сильно зависит от топлива, но доля ветра и солнца быстро растёт.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Ископаемое топливо остаётся ведущим источником, однако возобновляемая энергетика уже заметно усиливает свои позиции.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Ember, Global Electricity Review 2024 (данные за 2023 год)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519" y="1845400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2738" y="1845400"/>
            <a:ext cx="146025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6343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электростанции: самый распространенный тип
</a:t>
            </a:r>
            <a:endParaRPr lang="en-US" sz="2334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 тепло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ТЭС сжигают уголь, природный газ или мазут. Полученное тепло нагревает воду, а образовавшийся пар под высоким давлением начинает вращать турбину.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станции способны выдавать большие объёмы электроэнергии и поддерживать подачу почти в любое время года, что особенно важно для крупных городов и предприятий.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станции удобно использовать там, где нужен устойчивый источник энергии. Они могут работать долго и относительно предсказуемо, если есть достаточный запас топлива.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недостаток ТЭС — выбросы углекислого газа и других загрязняющих веществ. Поэтому при их работе особенно важны очистные системы и контроль за выбросами.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Гидроэлектростанции: энергия рек и водохранилищ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ГЭС используют энергию падающей или текущей воды. Сильный поток вращает турбины, а затем генераторы превращают механическое движение в электрический ток.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436788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Плотина и водохранилище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такие станции строят на реках, где можно создать плотину и накопить воду в водохранилище. Это помогает управлять потоком и получать больше энергии.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03599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ГЭС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дают сравнительно дешёвую электроэнергию и быстро изменяют мощность. Поэтому они полезны там, где нужно гибко реагировать на изменение спроса.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70426" y="992675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территорию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ГЭС меняет природный режим рек и может затоплять большие площади. Иногда это приводит к переселению людей из зон, попавших под водохранилище.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АЭС остаются важной частью энергосистемы: они дают много энергии, но требуют особенно строгой безопасности.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Ember, Global Electricity Review 2024 (данные за 2023 год)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≈9%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электроэнергии вырабатывают атомные станции.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типов электростанций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станции решают разные задачи: одни дают стабильную базовую выработку, другие удобны для быстрой подстройки под спрос.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энергосистема строится не на одном типе станций, а на их разумном сочетании.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учебным материалам по теме «Электроэнергетика»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энергии: ветер и солнце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856400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Ветроэлектростанции используют энергию движения воздуха. Лопасти вращают генератор, который вырабатывает электричество без сжигания топлива и без дыма.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914563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панели превращают свет Солнца в электрическую энергию. Такие установки особенно полезны в солнечных районах и на крышах зданий.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972731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преимущества — отсутствие топлива и почти нулевые выбросы при работе. Главная трудность — зависимость от погоды, времени суток и необходимости накопления энергии.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электричество приходит к потребителю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электроэнергии от станции до дома и общественных зданий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станции влияют на энергосистему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тип электростанции решает свою задачу и имеет свои ограничения. Поэтому надежная энергосистема опирается на сочетание нескольких источников.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источники, тем устойчивее работа энергосистемы и тем легче покрывать спрос в разных условиях.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типам электростанций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сетях возникают потери энергии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проводов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электрический ток проходит по проводам, часть энергии превращается в тепло. Чем длиннее линия и чем слабее материалы, тем заметнее такие потери становятся.
</a:t>
            </a:r>
            <a:endParaRPr lang="en-US" sz="1084" dirty="0"/>
          </a:p>
        </p:txBody>
      </p:sp>
      <p:sp>
        <p:nvSpPr>
          <p:cNvPr id="11" name="Text 3"/>
          <p:cNvSpPr txBox="1"/>
          <p:nvPr/>
        </p:nvSpPr>
        <p:spPr>
          <a:xfrm>
            <a:off x="2442052" y="2306349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подстанциях напряжение повышают или понижают, и при этом тоже теряется небольшая часть энергии. Современные трансформаторы помогают уменьшить эти потери и сделать передачу эффективнее.
</a:t>
            </a:r>
            <a:endParaRPr lang="en-US" sz="974" dirty="0"/>
          </a:p>
        </p:txBody>
      </p:sp>
      <p:sp>
        <p:nvSpPr>
          <p:cNvPr id="12" name="Text 4"/>
          <p:cNvSpPr txBox="1"/>
          <p:nvPr/>
        </p:nvSpPr>
        <p:spPr>
          <a:xfrm>
            <a:off x="4614111" y="2307311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Дальняя передача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электричество нужно доставить далеко, выгоднее передавать его при высоком напряжении. Тогда ток меньше, нагрев проводов слабее, а потери в сети сокращаются.
</a:t>
            </a:r>
            <a:endParaRPr lang="en-US" sz="1084" dirty="0"/>
          </a:p>
        </p:txBody>
      </p:sp>
      <p:sp>
        <p:nvSpPr>
          <p:cNvPr id="13" name="Text 5"/>
          <p:cNvSpPr txBox="1"/>
          <p:nvPr/>
        </p:nvSpPr>
        <p:spPr>
          <a:xfrm>
            <a:off x="6786182" y="2300663"/>
            <a:ext cx="2088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работа сети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Диспетчеры следят за нагрузкой и распределяют ее между линиями и станциями. Чем лучше организована сеть, тем меньше перегрузок, аварий и лишних потерь энергии.
</a:t>
            </a:r>
            <a:endParaRPr lang="en-US" sz="10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863" y="1660675"/>
            <a:ext cx="146025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5900" y="3875224"/>
            <a:ext cx="146025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2894" y="1197225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350" y="324078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88675" y="2584303"/>
            <a:ext cx="198300" cy="1762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электричества в быту и школе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1225350" y="1484350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Лампы и светильники нужны и дома, и в учебных кабинетах. Экономия начинается с привычки выключать свет в пустых комнатах и использовать энергосберегающие источники.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4899399" y="3698899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энергию можно без ущерба для удобства: выбирать лампы с низким потреблением, не перегружать розетки и своевременно выключать ненужные приборы.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5088550" y="102091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Холодильник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Холодильник работает постоянно, поэтому занимает заметное место среди бытовых потребителей. Важно не открывать дверцу без необходимости и следить за исправностью уплотнителей.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1453975" y="3046425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Телевизор, компьютер, стиральная машина и зарядные устройства создают основную нагрузку в квартире. После использования приборы лучше полностью отключать, а не оставлять в режиме ожидания.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858300" y="239876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электроэнергию расходуют компьютеры, интерактивные доски, проекторы и вентиляция. Рациональное использование техники помогает сохранить ресурс и снизить лишние расходы.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электричество используется чаще всего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потребления зависит от уровня развития страны и состава ее экономики. Но во всех случаях электричество нужно для работы оборудования, освещения, связи и повседневной жизни.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потребитель — промышленность; значимую долю также дает жилой сектор. Это показывает, что энергосистема должна обслуживать и производство, и быт.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учебное представление структуры потребления электроэнергии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баланс выработки и потребления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обычно снижается: меньше работает освещение, часть предприятий и учреждений не действует. Диспетчеры удерживают систему в устойчивом режиме при минимальной нагрузке.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быстро растет, когда люди собираются в школу и на работу. Электростанции увеличивают выработку, чтобы не допустить падения частоты в сети.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напряженный период: включаются приборы в домах, возрастает нагрузка в городах. Система должна подстроиться особенно быстро и точно.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равновесие между выработкой и потреблением предотвращает перебои. Если энергии не хватает или ее слишком много, работа сети становится нестабильной.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влияние электроэнергетики на природу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над тепловой станцией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высокой трубы поднимается дым: так заметнее всего работа ТЭС, особенно если используется уголь. Вместе с энергией в воздух могут попадать вредные вещества, поэтому важны фильтры и более чистое топливо.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Плотина и измененная река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плотиной вода собирается в водохранилище, а течение реки меняется. ГЭС помогают получать много энергии, но влияют на берега, рыбу и людей, живущих в зоне затопления.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солнечная 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панелей почти не дымят и не шумят, зато зависят от солнца и погоды. Такие станции напоминают, что энергия может быть более чистой, если правильно сочетать разные источники.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выбирают место для электростанции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зависит от ресурсов, природных условий, строительства и потребностей населения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термины темы «Электроэнергетика»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помогают понять, как энергия появляется, передается и используется. К каждому термину можно подобрать пример из повседневной жизни.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описывают одну цепочку: энергия производится, преобразуется, передается и достигает потребителя в нужной форме.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основных понятий темы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 объединяет природу, технику и повседневную жизнь
</a:t>
            </a:r>
            <a:endParaRPr lang="en-US" sz="2653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отрасль делает возможной работу городов, транспорта, предприятий и цифровых устройств. Ее развитие зависит от ресурсов, географии, технологий и бережного отношения к природе.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2026-06-02T16:46:21Z</dcterms:created>
  <dcterms:modified xsi:type="dcterms:W3CDTF">2026-06-02T16:46:21Z</dcterms:modified>
</cp:coreProperties>
</file>