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Тэффи и рассказ «Митенька»: смешное и грустное в детском характере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герой смешит взрослых, но за капризами видна детская обида и потребность в понимании.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Тэффи: писательница, которая умела замечать людей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Александровна Лохвицкая (Тэффи) жила в 1872–1952 годах. Она прославилась юмористическими рассказами, где смешное держится на правде жизни: семья, дети, домашние ситуации и особенности характера.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место действия рассказа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разворачивается в привычной домашней обстановке, знакомой каждому школьнику: комнаты, разговоры взрослых, повседневные дела.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среда делает историю реалистичной: в простой сцене отчетливо проявляется характер ребенка и то, как его понимают в семье.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Митеньки заметно именно в быту: когда нужно молчать, слушать или ждать, он по-своему «руководит» ситуацией.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Митенька как главный герой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образе важны мимика и эмоциональные реакции: читателю легко представить домашний уголок, где вокруг — детские вещи и настроение момента.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Митенька — маленький мальчик, который хочет казаться взрослым. Он обижается, капризничает, стремится привлечь внимание и быстро проверяет границы дозволенного.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рассказе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комизм рождается из взаимодействия детского желания, взрослого взгляда и авторского наблюдения.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на столкновении детского стремления выглядеть по-взрослому и ожиданий взрослых: из этого рождается и улыбка, и сочувствие.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анализа рассказа «Митенька»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основа рассказа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семейная сцена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происходит ряд повседневных действий, и обстановка кажется спокойной. На этом фоне особенно заметными становятся реакции Митеньки.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Митеньки вызывает удивление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действует не так, как ожидают взрослые: упрямится, обижается, старается добиться своего. Его мотив быстро становится понятен по поступкам.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эпизод раскрывает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Недоразумение и реакция взрослых превращают мелочь в смысловую точку: читатель видит, как каприз связан с потребностью быть замеченным.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комическая ситуация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этапами основаны на типичной логике семейного эпизода в рассказе.
</a:t>
            </a:r>
            <a:endParaRPr lang="en-US" sz="11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рассказ смешным и узнаваемым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важна не «громкая шутка», а точность: читатель узнает семейные ситуации по интонациям и мелким действиям героев.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текста работает на характер, поэтому юмор одновременно смешит и объясняет отношения в семье: ребенок не просто шалит, а добивается своего.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тематическая оценка элементов текста рассказа «Митенька» (качественная, не статистическая)
</a:t>
            </a:r>
            <a:endParaRPr lang="en-US" sz="51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Митеньки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Митенька упрямый и самолюбивый: ему важно, чтобы с ним считались. Из-за этого он обижается, когда получает не ту реакцию, которую ожидал.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Митенька старается говорить и действовать «по-взрослому», но делает это по-детски. Поэтому взрослые видят в его поведении то комизм, то повод для сочувствия.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наблюдательный: довольно быстро понимает, как можно добиться желаемого. Его хитрость проявляется не как злость, а как способ управлять вниманием.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Смешным герой кажется из-за контраста: детская наивность сочетается с продуманным стремлением добиться своего — и это легко узнается в реальных отношениях.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рождается из преувеличений, неожиданных реплик и точных бытовых подробностей, которые выглядят правдоподобно. Так комизм не «наказание», а наблюдение.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Тэффи не высмеивает ребенка жестко: она мягко показывает слабые места, не лишая героя живости. Поэтому и взрослые, и читатель понимают происходящее без злости.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становится улыбка, а не насмешка: текст помогает увидеть знакомую правду о детях и семье, не превращая ее в жестокий урок.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Тэффи: добрый, точный, без грубости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бытовых деталей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действия — пауза перед ответом, поспешное слово, движение рукой — подчеркивают настроение героя. Поэтому читатель «видит» атмосферу семьи: старый дом, детские вещи, знакомые предметы быта.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предметы в рассказе «Митенька» работают как маленькие подсказки: по ним видно, кто торопится, кто сердится, кто терпеливо объясняет. Интонации взрослых и привычные жесты создают живую сцену.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66805" y="1318200"/>
            <a:ext cx="6210390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рассказа и их смысл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разглядеть, как в коротком эпизоде соединяются детство, семья и авторский юмор.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теме заметна связка: личные желания ребёнка сталкиваются с реальностью семьи, а юмор помогает показать это мягко и убедительно.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тем рассказа «Митенька» (по методическим формулировкам автора презентации)
</a:t>
            </a:r>
            <a:endParaRPr lang="en-US" sz="57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8476" y="2380727"/>
            <a:ext cx="204900" cy="1639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08751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 рассказе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550577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Митеньки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Митенька хочет чувствовать себя значительным и добиваться своего. Его эмоции быстро вспыхивают, а решения появляются «с налёта», потому что ему важнее быть замеченным прямо сейчас.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498603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Ожидания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оценивают поступки ребёнка по правилам семьи и по привычному распорядку. Их спокойные реакции часто не совпадают с детскими ожиданиями, и поэтому возникает напряжение.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46628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из столкновения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событие само по себе делает эпизод смешным, а несоответствие между внутренним «я хочу» Митеньки и тем, что разрешают взрослые. Так выявляются хитрость и настойчивость ребёнка.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 рассказе по ходу сюжета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комическое усиливается не из-за злости, а из-за точного несогласия детских действий с ожиданиями взрослых.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читатель видит мотивы Митеньки, раздражение уходит, и остаётся ироничное сочувствие: характер объяснён, а не осуждён.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динамика эмоций, выведенная из композиции бытового эпизода рассказа «Митенька» (качественная оценка).
</a:t>
            </a:r>
            <a:endParaRPr lang="en-US" sz="51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с обидой и упрямством знакомы почти каждому: ребёнок хочет, чтобы к нему прислушивались, и болезненно переживает отказ или «нет». Митенька реагирует так же живо и резко.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понятен современному школьнику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казаться взрослее в рассказе тоже узнаваемо: он старается говорить и действовать так, как будто уже умеет всё. Иногда это смешно, потому что правда выходит наружу через поступки.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получить внимание и не проиграть тоже работает в любой школе и семье. Митенька словно «держит сцену» и проверяет реакцию взрослых, чтобы понять границы дозволенного.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юмор строится на наблюдениях за поведением, а не на грубых оценках, читатель легко ставит себя на место взрослых и ребёнка. Поэтому герой кажется живым, а не придуманным.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автора и особенности манеры Тэффи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Комната, в которой смешное прячется в мелочах
</a:t>
            </a:r>
            <a:pPr algn="l" indent="0" marL="0">
              <a:lnSpc>
                <a:spcPct val="115000"/>
              </a:lnSpc>
              <a:buNone/>
            </a:pPr>
            <a:r>
              <a:rPr lang="en-US" sz="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обычный домашний день: никто не собирался шутить, но слова сказаны так, что слышится и усталость, и забота. Тэффи умеет замечать такие детали — и из них складывается точный характер, понятный без объяснений.
</a:t>
            </a:r>
            <a:endParaRPr lang="en-US" sz="984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 вместо морализаторства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улыбка появляется не в конце, а «в ходе» рассказа: сначала видим поступок, затем понимаем, почему он возник. В этом письме нет прямых наставлений — есть мягкая ирония и уважение к живому человеку, даже когда он ошибается.
</a:t>
            </a:r>
            <a:endParaRPr lang="en-US" sz="1069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и выразительная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Тэффи предпочитает короткие, ясные формулировки, как будто рисует сцену одним точным движением. Поэтому атмосфера легко «включается» воображением: слышны интонации, заметны паузы, ощущается бытовая близость.
</a:t>
            </a:r>
            <a:endParaRPr lang="en-US" sz="107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создания характера Митеньки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характер раскрывают действия: через них становится понятно, чего Митенька на самом деле хочет, и как он добивается внимания.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читатель связывает поступки с реакцией взрослых и бытовыми обстоятельствами, возникает цельная картина: мальчик ведёт себя не случайно, а осмысленно.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Композиционный разбор рассказа «Митенька»: качественная приоритизация средств изображения характера (без числовых статистических измерений).
</a:t>
            </a:r>
            <a:endParaRPr lang="en-US" sz="51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рассказа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смысла в коротком эпизоде «Митеньки».
</a:t>
            </a:r>
            <a:endParaRPr lang="en-US" sz="11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310346"/>
            <a:ext cx="5253300" cy="19004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для анализа рассказа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суммирует жанр, героя, темы и художественные средства, чтобы анализ был быстрым и точным.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на поступки, интонации и бытовые обстоятельства вместе, становится ясно, почему текст одновременно смешной и сочувственный.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анализа по темам презентации (с опорой на описание рассказа «Митенька»)
</a:t>
            </a:r>
            <a:endParaRPr lang="en-US" sz="61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юмор «Митеньки» — в правде о характере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«Митенька» соединяет бытовую сцену, живого ребёнка и мягкую иронию. Тэффи показывает, что ребёнок бывает одновременно упрямым и узнаваемым, а ценность текста — точное наблюдение за семьёй.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2026-05-15T03:49:47Z</dcterms:created>
  <dcterms:modified xsi:type="dcterms:W3CDTF">2026-05-15T03:49:47Z</dcterms:modified>
</cp:coreProperties>
</file>