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294300"/>
            <a:ext cx="685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 «Листок»: тема странствия, одиночества и выбора
</a:t>
            </a:r>
            <a:endParaRPr lang="en-US" sz="3302" dirty="0"/>
          </a:p>
        </p:txBody>
      </p:sp>
      <p:sp>
        <p:nvSpPr>
          <p:cNvPr id="4" name="Text 1"/>
          <p:cNvSpPr txBox="1"/>
          <p:nvPr/>
        </p:nvSpPr>
        <p:spPr>
          <a:xfrm>
            <a:off x="5379725" y="2956550"/>
            <a:ext cx="3584100" cy="14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Оторванный листок ищет место в мире, проходит путь от тоски к надежде, встречает равнодушие и выбирает молчание.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380042" y="4674300"/>
            <a:ext cx="35841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литературный контекст стихотворения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«Листок» создано М. Ю. Лермонтовым в 1841 году, в последний период жизни. Это лирика, где чувства и символические образы важнее сюжета. Для романтической поэзии поэта характерны дорога, одиночество, внутренняя свобода и столкновение мечты с реальностью. В школьной программе (6 класс) текст рассматривают как пример лирического произведения с ярким образом-символом.
</a:t>
            </a:r>
            <a:endParaRPr lang="en-US" sz="137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листка в стихотворении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Листок как символ бездомности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Листок в стихотворении — не просто часть дерева, а образ человека, которому не хватает дома и опоры. Он переживает осень, бурю и разлуку с родным лесом, ощущая разрыв с привычной жизнью.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и поиск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листка передано через слова о пути, ветре, одиночестве и усталости. Он ищет место, где можно согреться и обрести покой, поэтому читатель невольно сопереживает его беспомощным надеждам.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337091"/>
            <a:ext cx="3929100" cy="171609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стихотворения и их значение
</a:t>
            </a:r>
            <a:endParaRPr lang="en-US" sz="297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образ работает как часть одной общей идеи: странствие слабого существа сталкивается с безучастным миром.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«поиском приюта» и «недоступностью отклика» создаёт центральный конфликт и усиливает тему одиночества.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«Листок» (образный анализ).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стихотворении
</a:t>
            </a:r>
            <a:endParaRPr lang="en-US" sz="274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приближения к чинаре внутренняя опора листка слабеет: ожидание помощи превращается в ощущение невстреченности.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Ломаная эмоциональная траектория показывает нарастание внутреннего конфликта: надежда сталкивается с равнодушием и в финале становится одиночеством.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 по тексту; числа отражают относительную силу переживаний (условная шкала).
</a:t>
            </a:r>
            <a:endParaRPr lang="en-US" sz="62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стихотворения в кратком изложении
</a:t>
            </a:r>
            <a:endParaRPr lang="en-US" sz="316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Оторванный листок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Листок оказывается сорванным с дерева и начинает путь по свету. Вместе с движением приходит усталость и боль разлуки.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Странствие к югу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несёт его всё дальше, и он попадает в южный край. Простор вокруг не превращается в дом, а мечта остаётся недостижимой.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и отказ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Листок обращается к чинаре с просьбой принять его. Но отклика нет — и одиночество становится сильнее.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стихотворении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лирического конфликта через последовательные действия и обращения
</a:t>
            </a:r>
            <a:endParaRPr lang="en-US" sz="90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листка и чинар ы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Листок слабый и сухой: он странствует, не имеет дома и ощущает уязвимость. Его свобода внешняя, но внутри — усталость и потребность в тепле и понимании.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Чинара красивая и крепкая: она укоренена в земле, спокойна и уверена в своей устойчивости. Контраст подчеркивает главную мысль: не всякая красота способна к сочувствию.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связаны с образами стихотворения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распределяются не случайно: листок «держит» переживания, а окружающий мир усиливает их, но не дает опоры.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отклика нет, тем ярче проявляется эмоциональная роль чиныры и движения ветра: они ведут к росту тоски и одиночества.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«Листок» (эмоциональный анализ; условная шкала).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658" y="1726000"/>
            <a:ext cx="3728784" cy="2127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стихотворении
</a:t>
            </a:r>
            <a:endParaRPr lang="en-US" sz="315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приёмы делают образы зримыми и помогают почувствовать одиночество, тревогу и драму отказа.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работают вместе: контрасты и олицетворение создают «передний план» конфликта, а повторы закрепляют его эмоциональный след. 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«Листок» (разбор художественных средств).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внутреннее состояние
</a:t>
            </a:r>
            <a:endParaRPr lang="en-US" sz="2974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передан через образ листка: он будто живое существо, уставшее в дороге. Внутри нарастают тоска по родному месту и чувство потери, которое трудно скрыть словами.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нужна опора, поэтому он ищет понимания и участие. Обращение к чинаре — не просто просьба о месте, а попытка вернуть себе ощущение дома и безопасности.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переживаниях героя соединяются надежда и сомнение: сначала он верит, что теплый южный край сможет утешить, но каждое промедление усиливает боль разлуки с родным деревом.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или равнодушие становится внутренним ударом: герой остается один на чужой земле. Так внешнее событие превращается в драму одиночества и ощущение пустоты внутри.
</a:t>
            </a:r>
            <a:endParaRPr lang="en-US" sz="11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центр стихотворения
</a:t>
            </a:r>
            <a:endParaRPr lang="en-US" sz="347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основных мотивов, стихотворение связывает природу и переживания: картины ветра и моря становятся способом говорить о внутренней судьбе листка, его поиске ответа.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показывает баланс смыслов, но в центре — утрата и одиночество. Именно они задают тон всему тексту и объясняют, почему надежда так болезненно не сбывается.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тексту стихотворения «Листок» М. Ю. Лермонтова (1841); доли — аналитическая оценка по смысловым блокам.
</a:t>
            </a:r>
            <a:endParaRPr lang="en-US" sz="6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строки и их значение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листка к чинаре звучит как разговор человека с надеждой. В этих строках особенно слышны просьба о приюте, ожидание участия и тихая просьба дать покой усталому путнику.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ответ — молчание, драма непонимания становится главной мыслью. Упоминания чужой земли и завершение пути подчеркивают разрыв между мечтой о доме и реальностью без отклика.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конфликта: от просьбы к внутренней пустоте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строится по последовательности образов и действий в стихотворении: листок одинок, обращается за сочувствием, получает равнодушие, и это усиливает его тоску.
</a:t>
            </a:r>
            <a:endParaRPr lang="en-US" sz="6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317" y="2145390"/>
            <a:ext cx="690900" cy="552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23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3158" y="2295390"/>
            <a:ext cx="690900" cy="55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4488" y="1466300"/>
            <a:ext cx="578700" cy="57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3053" y="2192325"/>
            <a:ext cx="578700" cy="57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и идеи произведения
</a:t>
            </a:r>
            <a:endParaRPr lang="en-US" sz="3600" dirty="0"/>
          </a:p>
        </p:txBody>
      </p:sp>
      <p:sp>
        <p:nvSpPr>
          <p:cNvPr id="9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7662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Листок оказывается без дома и без поддержки. Его одиночество — не просто факт пути, а внутреннее чувство: усталость, тоска и потребность быть услышанным.
</a:t>
            </a:r>
            <a:endParaRPr lang="en-US" sz="1090" dirty="0"/>
          </a:p>
        </p:txBody>
      </p:sp>
      <p:sp>
        <p:nvSpPr>
          <p:cNvPr id="11" name="Text 3"/>
          <p:cNvSpPr txBox="1"/>
          <p:nvPr/>
        </p:nvSpPr>
        <p:spPr>
          <a:xfrm>
            <a:off x="2076313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Странствие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задает ритм текста: листок вынесен из родного места и продолжает искать пристанище. Странствие показывает, как быстро мечта превращается в проверку судьбой.
</a:t>
            </a:r>
            <a:endParaRPr lang="en-US" sz="1090" dirty="0"/>
          </a:p>
        </p:txBody>
      </p:sp>
      <p:sp>
        <p:nvSpPr>
          <p:cNvPr id="12" name="Text 4"/>
          <p:cNvSpPr txBox="1"/>
          <p:nvPr/>
        </p:nvSpPr>
        <p:spPr>
          <a:xfrm>
            <a:off x="3764987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родины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Разлука с родным деревом становится главной болью. Даже когда вокруг красивый юг, прошлое остается рядом, и потому чужая земля не становится настоящим домом.
</a:t>
            </a:r>
            <a:endParaRPr lang="en-US" sz="1090" dirty="0"/>
          </a:p>
        </p:txBody>
      </p:sp>
      <p:sp>
        <p:nvSpPr>
          <p:cNvPr id="13" name="Text 5"/>
          <p:cNvSpPr txBox="1"/>
          <p:nvPr/>
        </p:nvSpPr>
        <p:spPr>
          <a:xfrm>
            <a:off x="5483038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Равнодушие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Чинара не откликается на просьбу, и это подчеркивает тему холодного невнимания. Красота и спокойствие внешнего мира могут не совпадать с состраданием.
</a:t>
            </a:r>
            <a:endParaRPr lang="en-US" sz="1090" dirty="0"/>
          </a:p>
        </p:txBody>
      </p:sp>
      <p:sp>
        <p:nvSpPr>
          <p:cNvPr id="14" name="Text 6"/>
          <p:cNvSpPr txBox="1"/>
          <p:nvPr/>
        </p:nvSpPr>
        <p:spPr>
          <a:xfrm>
            <a:off x="7155201" y="3197325"/>
            <a:ext cx="1547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Недостижимый покой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 в стихотворении выглядит как обещание, которое не сбывается. В финале героя сопровождает ощущение внутренней тишины, но она наполнена пустотой, а не теплом.
</a:t>
            </a:r>
            <a:endParaRPr lang="en-US" sz="109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Листок и чинара: сравнение качеств образов
</a:t>
            </a:r>
            <a:endParaRPr lang="en-US" sz="259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Заметно, что «сила» и «устойчивость» выше у чинара, а «уязвимость» и одиночество сильнее переживаются листком. Диаграмма делает контраст наглядным для читателя.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по признакам объясняют драму стихотворения: листок нуждается в тепле, но встречает внешне спокойный и закрытый мир. Контраст усиливает тему равнодушия.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сопоставление по тексту стихотворения «Листок» М. Ю. Лермонтова (1841); шкалы — качественная оценка исследовательского чтения.
</a:t>
            </a:r>
            <a:endParaRPr lang="en-US" sz="6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стихотворения: простота и выразительность
</a:t>
            </a:r>
            <a:endParaRPr lang="en-US" sz="2468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 сочетает доступные слова и яркие поэтические образы. Много обращений и выразительных повторов, благодаря чему текст звучит как личная исповедь и легче запоминается.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слова — ветер, море, юг, дерево, лист — работают как «подсказки чувств». Они создают музыку речи и поддерживают настроение грусти, тоски и одиночества.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образов листка и чинар ы
</a:t>
            </a:r>
            <a:endParaRPr lang="en-US" sz="369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построено по признакам происхождения, состояния, отношения к миру и художественной роли. Оно помогает понять композицию: листок вызывает сочувствие, а чинара подчеркивает драму.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 происхождению и состоянию объясняет, почему просьба листка остается без ответа. Так усиливается тема равнодушия и внутренней боли героя.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образам стихотворения «Листок» М. Ю. Лермонтова (1841).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остается важным сегодня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связано с переживаниями, которые знакомы многим: одиночество, желание быть принятым, надежда на поддержку и боль отказа. Чувства узнаваемы и в школьной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листка легко представить как человека, оказавшегося «не у себя»: в новом месте или трудный период, когда рядом нет опоры. Поэтому текст работает как разговор о смысле участия.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это пример лирического произведения, где природа помогает понять человека. Для взрослых — напоминание о том, как важно слышать чужую просьбу, даже если она молчит.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стихотворение «Листок»
</a:t>
            </a:r>
            <a:endParaRPr lang="en-US" sz="299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«Листок» соединяет картину природы и разговор о человеческой судьбе. Здесь важны странствие, одиночество, контраст слабости и внешнего благополучия, а также тема равнодушия и потребности в сочувствии.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2026-05-13T03:43:55Z</dcterms:created>
  <dcterms:modified xsi:type="dcterms:W3CDTF">2026-05-13T03:43:55Z</dcterms:modified>
</cp:coreProperties>
</file>