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в библиотеку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Откройте двери в мир книг, знаний и тихих открытий.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библиотека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Библиотека хранит книги и помогает быстро находить ответы. Здесь можно читать, учиться, мечтать и узнавать новое. Это место, где каждая книга ждёт своего читателя и открывает ему целый мир историй и знаний.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91640" y="1543987"/>
            <a:ext cx="2913715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библиотека внутри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31800" y="1779438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вход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входа обычно висят расписание, правила посещения и объявления о новых книгах. Это помогает сразу понять, когда библиотека открыта и что интересного здесь можно найти.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31800" y="328659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читальный зал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читальном зале особенно спокойно: читают, листают журналы и ищут нужную информацию. Тишина помогает сосредоточиться и не мешает другим читателям.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195411" y="176963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для выбора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находятся абонемент, книжные полки и детский уголок. Здесь легко выбрать книгу, рассмотреть обложки и спокойно решить, что взять для чтения дома или в зале.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195411" y="328659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и чистота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библиотеке стараются поддерживать чистоту и аккуратность. Когда вокруг спокойно и опрятно, книги дольше остаются красивыми, а читать становится намного приятнее.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4331" y="1371600"/>
            <a:ext cx="2851501" cy="34031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устроены книги на полках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285601" y="169559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тема
</a:t>
            </a:r>
            <a:pPr algn="l" indent="0" marL="0">
              <a:lnSpc>
                <a:spcPct val="100000"/>
              </a:lnSpc>
              <a:buNone/>
            </a:pPr>
            <a:r>
              <a:rPr lang="en-US" sz="5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часто ставят рядом по темам: сказки с сказками, рассказы с рассказами, книги о природе с книгами о природе. Так читателю проще найти нужную историю.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095169" y="169559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автор
</a:t>
            </a:r>
            <a:pPr algn="l" indent="0" marL="0">
              <a:lnSpc>
                <a:spcPct val="100000"/>
              </a:lnSpc>
              <a:buNone/>
            </a:pPr>
            <a:r>
              <a:rPr lang="en-US" sz="5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книги расставляют по фамилиям авторов. Если вам нравится один писатель, его произведения будет легче найти на одной полке или в одном разделе.
</a:t>
            </a:r>
            <a:endParaRPr lang="en-US" sz="1272" dirty="0"/>
          </a:p>
        </p:txBody>
      </p:sp>
      <p:sp>
        <p:nvSpPr>
          <p:cNvPr id="12" name="Text 4"/>
          <p:cNvSpPr txBox="1"/>
          <p:nvPr/>
        </p:nvSpPr>
        <p:spPr>
          <a:xfrm>
            <a:off x="4095750" y="3371989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номер
</a:t>
            </a:r>
            <a:pPr algn="l" indent="0" marL="0">
              <a:lnSpc>
                <a:spcPct val="100000"/>
              </a:lnSpc>
              <a:buNone/>
            </a:pPr>
            <a:r>
              <a:rPr lang="en-US" sz="5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книге может быть наклейка с номером. Она подсказывает, куда вернуть книгу после чтения, чтобы следующему читателю тоже было легко её найти.
</a:t>
            </a:r>
            <a:endParaRPr lang="en-US" sz="1289" dirty="0"/>
          </a:p>
        </p:txBody>
      </p:sp>
      <p:sp>
        <p:nvSpPr>
          <p:cNvPr id="13" name="Text 5"/>
          <p:cNvSpPr txBox="1"/>
          <p:nvPr/>
        </p:nvSpPr>
        <p:spPr>
          <a:xfrm>
            <a:off x="1285601" y="3362164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 на обложку
</a:t>
            </a:r>
            <a:pPr algn="l" indent="0" marL="0">
              <a:lnSpc>
                <a:spcPct val="100000"/>
              </a:lnSpc>
              <a:buNone/>
            </a:pPr>
            <a:r>
              <a:rPr lang="en-US" sz="5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обложке и корешке обычно написаны название книги и фамилия автора. Эти подсказки помогают быстро узнать нужное издание среди многих других.
</a:t>
            </a:r>
            <a:endParaRPr lang="en-US" sz="117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читателя в библиотеке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шагов, которые проходит читатель от входа до возврата книги.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2742" y="1695597"/>
            <a:ext cx="328913" cy="37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47633" y="1695597"/>
            <a:ext cx="328650" cy="375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9248" y="3214682"/>
            <a:ext cx="375600" cy="375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24158" y="3235548"/>
            <a:ext cx="375600" cy="33386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Каталог — помощник в поиске книг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237000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книги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каталоге легко найти нужную книгу по названию. Это особенно удобно, когда читатель уже знает, что хочет прочитать, но не помнит, где стоит нужное издание.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91925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Каталог подсказывает фамилию автора, если нужно найти все его книги. Так можно быстро собрать целую полку любимых историй одного писателя, не бегая по всем стеллажам.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1237000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Номер полки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каждой записи есть номер или шифр, который помогает понять, где лежит книга. Благодаря этому библиотекарь и читатель быстрее находят нужный экземпляр.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491925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поиска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Каталог похож на карту книжных сокровищ: он показывает, куда идти и что искать. С ним поиск становится понятным, спокойным и совсем не похожим на детективную загадку.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библиотекарь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Человек, который знает книги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Библиотекарь встречает читателей и помогает не растеряться среди полок. Он подсказывает, какие книги подойдут для урока, а какие — для вечернего чтения дома. Благодаря ему поиск становится быстрым и спокойным.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Настоящий книжный проводник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читатель сомневается, библиотекарь предлагает несколько вариантов и объясняет, чем они отличаются. Он знает, где стоят новинки, где спрятаны любимые сказки и как найти нужную книгу без лишней спешки.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 для каждого посетителя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Библиотекарь оформляет выдачу книг и следит, чтобы издания возвращались вовремя. Он работает так, чтобы в библиотеке всегда было удобно, понятно и интересно и детям, и взрослым.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81282" y="1588957"/>
            <a:ext cx="2824372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тихой библиотеки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31800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тихо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библиотеке разговаривают вполголоса, чтобы не мешать другим читателям. Тихая речь помогает сосредоточиться на книге и сохраняет спокойную атмосферу.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251777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спешим между полками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стеллажами не бегают и не толкаются. Так книги остаются в порядке, а посетители чувствуют себя спокойно и безопасно.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31800" y="3255993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Листаем аккуратно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Страницы переворачивают бережно, не рвут и не рисуют на них. Если читать внимательно, книга долго останется красивой и пригодной для других.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51777" y="3255993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Берём с собой закладку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руки и закладка помогают сохранить книгу в хорошем виде. Закладка отмечает нужное место лучше любого загнутого уголка.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49823" y="1651874"/>
            <a:ext cx="352350" cy="469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881" y="1698895"/>
            <a:ext cx="469800" cy="3758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94590" y="1651915"/>
            <a:ext cx="469800" cy="469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96344" y="1651815"/>
            <a:ext cx="469800" cy="469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книги так важны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632125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Учат новому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объясняют, как устроен мир, и открывают много полезных знаний. После хорошего чтения в голове становится больше умных вопросов и интересных ответов.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2733858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Пополняют речь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читает, он встречает новые слова и выражения. Постепенно речь становится точнее, богаче и увереннее, как будто словарный запас растёт по ступенькам.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835594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Развивают воображение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Сюжеты и иллюстрации помогают представить героев, места и события. Воображение отправляется в путешествие, даже если книга читается дома на диване.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6937304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Учат добру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и рассказы помогают понять, что такое дружба, честность и забота. Книги показывают хорошие поступки так, что их легко запомнить.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550" y="1500249"/>
            <a:ext cx="2471400" cy="22928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25213" y="1499820"/>
            <a:ext cx="2478150" cy="228938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26200" y="1500525"/>
            <a:ext cx="2471400" cy="228797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Детский отдел библиотеки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7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Полки для юных читателей
</a:t>
            </a:r>
            <a:pPr algn="l" indent="0" marL="0">
              <a:lnSpc>
                <a:spcPct val="100000"/>
              </a:lnSpc>
              <a:buNone/>
            </a:pPr>
            <a:r>
              <a:rPr lang="en-US" sz="4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детском отделе на полках стоят сказки, стихи, рассказы и книги о приключениях. Обложки здесь яркие, а шрифт крупный, чтобы читать было удобно и не уставали глаза. Каждая полка словно зовёт выбрать историю поскорее.
</a:t>
            </a:r>
            <a:endParaRPr lang="en-US" sz="1057" dirty="0"/>
          </a:p>
        </p:txBody>
      </p:sp>
      <p:sp>
        <p:nvSpPr>
          <p:cNvPr id="13" name="Text 3"/>
          <p:cNvSpPr txBox="1"/>
          <p:nvPr/>
        </p:nvSpPr>
        <p:spPr>
          <a:xfrm>
            <a:off x="3344780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7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на любой вкус
</a:t>
            </a:r>
            <a:pPr algn="l" indent="0" marL="0">
              <a:lnSpc>
                <a:spcPct val="100000"/>
              </a:lnSpc>
              <a:buNone/>
            </a:pPr>
            <a:r>
              <a:rPr lang="en-US" sz="4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ребёнок ищет смешной рассказ, другой — историю про смелых героев, а третий — журнал с картинками и заданиями. В детском отделе легко найти книгу по настроению, и это почти как выбирать мороженое, только полезнее.
</a:t>
            </a:r>
            <a:endParaRPr lang="en-US" sz="1057" dirty="0"/>
          </a:p>
        </p:txBody>
      </p:sp>
      <p:sp>
        <p:nvSpPr>
          <p:cNvPr id="14" name="Text 4"/>
          <p:cNvSpPr txBox="1"/>
          <p:nvPr/>
        </p:nvSpPr>
        <p:spPr>
          <a:xfrm>
            <a:off x="6250213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1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первых открытий
</a:t>
            </a:r>
            <a:pPr algn="l" indent="0" marL="0">
              <a:lnSpc>
                <a:spcPct val="100000"/>
              </a:lnSpc>
              <a:buNone/>
            </a:pPr>
            <a:r>
              <a:rPr lang="en-US" sz="4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младшие школьники учатся самостоятельно находить любимые книги и пробуют читать всё длиннее и увереннее. Детский отдел помогает почувствовать себя настоящим читателем, который сам выбирает, что открыть сегодня и какую историю унести с собой.
</a:t>
            </a:r>
            <a:endParaRPr lang="en-US" sz="97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книгу по интересу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Интересы читателя помогают сузить поиск и выбрать подходящий жанр книги.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 читальном зале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90118" y="2366158"/>
            <a:ext cx="1967420" cy="12669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Приход в зал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выбирает место в тихом зале и берёт книгу или журнал только для чтения здесь, не унося их домой.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88290" y="2535107"/>
            <a:ext cx="1967420" cy="12669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 текстом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можно рассматривать иллюстрации, искать ответы в справочниках и делать короткие заметки, не мешая другим посетителям.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91017" y="3194061"/>
            <a:ext cx="1967419" cy="12669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Спокойное сосредоточение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тишине легче вдумчиво читать, запоминать нужное и аккуратно завершать работу с книгой перед возвратом на полку.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91640" y="1543987"/>
            <a:ext cx="2913715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Книжные встречи и праздники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31800" y="1779438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вслух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Библиотекарь или гость читает отрывки из книги, а дети слушают, представляют героев и потом обсуждают самые смешные или удивительные моменты.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31800" y="328659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Мастер-классы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творческих занятиях дети делают закладки, открытки и простые поделки по мотивам любимых историй. Так книга превращается в идею для творчества.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195411" y="176963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Викторины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вопросах и загадках ребята проверяют, как хорошо они запомнили сказки, рассказы и факты. За правильные ответы часто ждут маленькие призы и аплодисменты.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195411" y="328659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Встречи с писателями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Гости рассказывают, как рождаются книги, отвечают на вопросы и показывают, что автор — это живой человек, который очень любит придумывать истории.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обращаться с книгой бережно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600172" y="2022025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руки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чтением нужно вымыть руки и не ставить рядом еду или напитки. Тогда страницы останутся чистыми, а обложка не испачкается и не станет липкой.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989142" y="2022025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Листаем аккуратно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Страницы переворачивают медленно, без резких движений. Их не загибают и не мнут, потому что у книги тоже есть свой аккуратный вид и настроение.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278043" y="3684042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Используем закладку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потерять нужное место, лучше положить закладку. Так книга останется ровной, а искать страницу потом будет очень легко и приятно.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667014" y="3668207"/>
            <a:ext cx="2904367" cy="7532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Сообщаем о повреждении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страница порвалась или обложка оторвалась, нужно сразу сказать взрослому или библиотекарю. Книгу можно вовремя отремонтировать и сохранить для других читателей.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путь книги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бережного обращения с книгой после выдачи домой.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библиотеки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31800" y="1783205"/>
            <a:ext cx="2685651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ищут книги для уроков, чтения дома и подготовки к заданиям. Такая библиотека помогает учиться и быстро находить нужные учебные материалы.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241700" y="1783205"/>
            <a:ext cx="2685651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городской библиотеке обычно много новых книг, журналов и справочников. Сюда приходят, когда хочется выбрать что-то интересное для чтения и узнать больше.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051626" y="1783205"/>
            <a:ext cx="2685651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Сельская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Сельская библиотека часто становится важным местом встречи для жителей. В ней можно взять книги, почитать журналы и узнать новости о мероприятиях.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431800" y="3323449"/>
            <a:ext cx="2685651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Детская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детской библиотеке особенно много ярких изданий для юных читателей. Там легко найти сказки, рассказы, стихи и книги с крупным шрифтом.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241700" y="3323449"/>
            <a:ext cx="2685651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Научная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библиотека хранит книги и материалы для серьёзного изучения. Её читают ученики, студенты и взрослые, когда им нужны точные сведения и факты.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2967" y="3080867"/>
            <a:ext cx="4168702" cy="16935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Электронная библиотека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05189" y="3392144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поиск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цифровой библиотеке легко открыть нужный файл, найти произведение по названию и читать там, где есть интернет или сохранённый доступ.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1005189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на экране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книги можно читать на планшете, компьютере или телефоне. Это удобно, если нужная история нужна быстро и её хочется взять с собой почти без веса.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255570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историю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Аудиокниги помогают слушать произведение голосом чтеца. Такой формат особенно удобен в дороге, перед сном или тогда, когда хочется отдыхать глазами.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37730" y="2001823"/>
            <a:ext cx="3067051" cy="26578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показывало, сколько труда нужно было для одной книги. Сегодня библиотека помогает быстро найти нужное издание среди тысяч книг.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библиотек и книжного дела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86953" y="1518047"/>
            <a:ext cx="3926100" cy="3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веков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назад появились первые библиотеки, а книги тогда писали от руки.
</a:t>
            </a:r>
            <a:endParaRPr lang="en-US" sz="3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дает дружба с библиотекой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600172" y="2022025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Привычка читать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часто приходит в библиотеку, чтение становится привычным и радостным. Книги уже не пугают, а зовут открыть новую страницу.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989142" y="2022025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знаний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библиотеке легко находить ответы на вопросы по разным темам. Здесь можно узнать о животных, космосе, профессиях и многом другом.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278043" y="3684042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воображения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история помогает представлять героев, места и события. Чем больше читаешь, тем ярче становится фантазия и тем легче придумывать собственные идеи.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667014" y="3668207"/>
            <a:ext cx="2904367" cy="7532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по вкусу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библиотеке каждый может найти книгу по своему настроению. Сегодня хочется сказку, завтра — энциклопедию, а иногда — весёлый рассказ.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0361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87875" y="1051425"/>
            <a:ext cx="5549400" cy="304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ждёт своего читателя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Библиотека открывает дорогу к знаниям, фантазии и тихому радостному чтению. Стоит лишь выбрать книгу по душе — и путешествие в новый мир уже начинается.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2026-05-26T06:33:25Z</dcterms:created>
  <dcterms:modified xsi:type="dcterms:W3CDTF">2026-05-26T06:33:25Z</dcterms:modified>
</cp:coreProperties>
</file>