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«Весёлые ребята»: эпилог, который стал прологом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1934 года открыл новую эпоху советской музыкальной комедии.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1930-х: как звук и песня изменили экран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советское кино осваивало звук, песню и массовые музыкальные формы. «Весёлые ребята» появились в момент, когда кино стало не только развлечением, но и важным культурным ориентиром для миллионов зрителей.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Александров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соединил сатиру, музыку и динамичный ритм, сделав фильм понятным и зрелищным для широкой аудитории. Его опыт в музыкальной комедии помог выстроить лёгкий, но точный экранный мир.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Дунаевский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создал песни, которые стали не просто сопровождением действия, а самостоятельной частью культуры. Именно музыка сделала фильм особенно узнаваемым и легко запоминающимся.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Натан Эрдман и Михаил Вольпин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Сценарная основа придала истории чёткий комический рисунок и живые диалоги. Благодаря этому бытовые эпизоды не распадаются, а складываются в цельный и запоминающийся сюжет.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Утёсов и Любовь Орлова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Экранный дуэт объединил юмор, обаяние и сценическую выразительность. Их исполнение помогло героям стать не только персонажами сюжета, но и яркими образами советского кино.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Создатели фильма и их роль в успехе картины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праздник на экране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действие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фильме песня и танец не существуют отдельно от сюжета: они продвигают историю вперёд. Комические эпизоды делают музыкальные номера живыми и естественными, а не вставными. 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деревни к сцене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мотив движения: поездки, репетиции, выход на сцену, массовые сцены. Благодаря смене пространства фильм всё время сохраняет ощущение энергии, веселья и праздничного подъёма.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героев от встречи к сценическому успеху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схема фильма «Весёлые ребята»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литературные функции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 — герой, который соединяет простоту, уверенность и музыкальность. Он не просто участвует в событиях, а помогает истории перейти от случайной встречи к настоящему творческому пути.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Анюта показывает, как обаяние и внутренняя сила раскрываются в работе и выступлении. Её образ важен для сюжета, потому что именно через неё тема таланта становится особенно заметной.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 создают смешные ситуации и подчёркивают разницу между повседневной жизнью и сценой. Так комедия помогает яснее увидеть главную мысль: талант нуждается в поддержке и развитии.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номера быстро запоминались, а герои вызывали доверие у зрителей разного возраста.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успех «Весёлых ребят»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в успехе сыграло сочетание песни, юмора и яркого исполнения, а не один отдельный приём.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Григория Александрова «Весёлые ребята» (1934); композиционная оценка художественных элементов
</a:t>
            </a:r>
            <a:endParaRPr lang="en-US" sz="9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Орлова и образ новой экранной героини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Героиня, которая уверенно держится на сцене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Анюты показал зрителю новую советскую героиню: простую, но собранную, живую и очень выразительную. В её движениях и взгляде чувствуется готовность учиться, работать и не теряться перед публикой. Такой характер хорошо смотрится и в деревенской среде, и под светом сцены.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положительного персонажа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советского кино 1930-х такой образ был особенно важен. Героиня не только нравится зрителям, но и показывает, как талант превращается в общественно значимое дело. В ней соединяются личное обаяние, трудолюбие и успех, достигнутый через творчество.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обаяния без лишней торжественности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Орлова сыграла героиню так, что в ней легко увидеть и обычного человека, и будущую звезду. Она не выглядит недосягаемой. Напротив, её образ строится на естественности, чувстве ритма и умении сразу привлекать внимание зрителя.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553" y="1145300"/>
            <a:ext cx="464898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помогает увидеть, почему картина стала важной для истории кино.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фильме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один из первых крупных советских звуковых хитов, закрепивший успех музыкальной комедии.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«Весёлые ребята» (1934)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фильм быстро стал событием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была понятна разным зрителям: в ней есть простой сюжет, смешные недоразумения и яркое музыкальное зрелище. Такое сочетание делало фильм доступным и школьникам, и взрослой аудитории.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из фильма легко запоминались и начинали жить отдельно от экрана. Их пели, узнавали и обсуждали, поэтому фильм выходил за пределы кинотеатра и становился частью повседневной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усиливали энергичный ритм, массовые сцены и запоминающиеся исполнители. Зритель видел не только историю героев, но и праздничный образ времени, который хотелось пересматривать снова.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работает не отдельно, а в связке с песней, мизансценой и ритмом монтажа, поэтому фильм воспринимается как единое праздничное действие.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фильма и их художественная сила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коллективное начало сильнее всего определяют смысл картины; остальные темы поддерживают историю и ведут героев к сценическому успеху.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сюжета и художественной структуры фильма «Весёлые ребята» (1934).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2296" y="1567421"/>
            <a:ext cx="2835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65761"/>
            <a:ext cx="378000" cy="336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как самостоятельная часть культуры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живут вне сюжета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Исаака Дунаевского запоминались сами по себе: их напевали дома, на встречах и на концертах, не обязательно вспоминая весь фильм.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Эстрадное звучание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фильма была близка концертной сцене, поэтому песни легко переходили из кинотеатра в живое исполнение и звучали как отдельные произведения.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ритм эпохи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передавали энергию 1930-х годов: бодрый темп, ясный припев и ощущение движения делали фильм понятным самым разным зрителям.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культурная память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музыкальные номера закрепили фильм в памяти поколений: их цитировали, узнавали по первым звукам и связывали с образом советской киноклассики.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и праздничное пространство фильма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начало строится на недоразумениях, переодеваниях и столкновении деревенской простоты с миром сцены. Благодаря этому история выглядит живой, лёгкой и по-настоящему подвижной.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пространство создают массовые сцены, танцы и репетиции, где важен не один герой, а общая энергия. Смех здесь не мешает делу, а помогает ему стать ярче.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финалу: от истории героев к новой традиции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маршрут фильма от случайной встречи до сценического успеха и появления новой модели музыкальной комедии.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финал становится началом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оказываются в обычной жизни, где всё определяется случайностью, юмором и простым бытовым ритмом.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ориентир для кино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закрывает смысл, а показывает, как можно строить будущие музыкальные фильмы на основе песни, сцены и оптимизма.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сцены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собирает воедино музыку, труд и коллективное действие, превращая личный успех в общий праздник.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путь героев ведёт от повседневности к миру искусства и публичного признания.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фильма: что меняется в истории героев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выстраивает резкий, но логичный переход: обычная жизнь становится основой для творческого подъёма и культурного символа.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композиция фильма «Весёлые ребята» (1934).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картина изучается не только как развлечение, но и как важный пример того, как кино создаёт образ эпохи и формирует жанр.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восприятие фильма со временем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фильм был событием настоящего, затем стал классикой, а сегодня воспринимается как историческая точка отсчёта для музыкальной комедии.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рецепции фильма «Весёлые ребята» в советской и современной кинокультуре; оценочная шкала по этапам восприятия.
</a:t>
            </a:r>
            <a:endParaRPr lang="en-US" sz="9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фильм дал советскому кино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Утвердил значение песни как движущей силы сюжета: мелодия помогает запомнить персонажей, характеры и саму интонацию фильма.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Сделал звёздный дуэт важной частью экранного успеха, когда актёры становятся не только исполнителями, но и носителями образа эпохи.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Показал, что музыкальная комедия может быть не второстепенным развлечением, а полноценным и успешным жанром для массового зрителя.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Закрепил модель, в которой сцены, танец и коллективное действие работают вместе, создавая яркий и понятный зрителю художественный мир.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фильм остаётся узнаваемым сегодня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Афиша, которую помнят с первого взгляда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фильма легко считывается по яркой афише, музыкальному ритму и уверенной подаче героев. Даже без подробного знания сюжета зритель узнаёт атмосферу праздника, которая стала частью культурной памяти нескольких поколений.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с оркестром как символ эпохи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 оркестром и выступлением создают визуальный образ, который сразу связывается с «Весёлыми ребятами». Он помогает школьникам обсуждать не только кино, но и композицию финала, где личная история становится художественным итогом.
</a:t>
            </a:r>
            <a:endParaRPr lang="en-US" sz="1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Эпилог, который открывает дорогу дальше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«Весёлых ребят» завершает историю героев и одновременно начинает историю советской музыкальной комедии, показывая, что настоящий эпилог может работать как пролог.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2026-05-23T02:51:54Z</dcterms:created>
  <dcterms:modified xsi:type="dcterms:W3CDTF">2026-05-23T02:51:54Z</dcterms:modified>
</cp:coreProperties>
</file>