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упражнений по теме «Дроби и проценты»
</a:t>
            </a:r>
            <a:endParaRPr lang="en-US" sz="2650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переводить, сравнивать и проверять ответы без ошибок.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дроби и проценты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дроби и проценты помогают решать задачи о покупках, скидках, тестах, статистике и делении целого на части. Знание простых соотношений ускоряет вычисления и проверку ответа.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 дробь и процент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как часть целого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дробь показывает, на сколько равных частей разделили целое и сколько частей взяли. По ней удобно видеть размер доли в конкретной задаче.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как сотая доля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выражает ту же самую часть, но в сотых долях целого. Такая запись особенно удобна для сравнения, скидок и статистических данных.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величина — три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½, 0,5 и 50% обозначают одно и то же значение. То же верно для ¾, 0,75 и 75%, поэтому важно уметь переводить формы записи.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через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записи равны, их можно свободно менять в зависимости от условия. Это помогает выбирать удобный способ решения и быстрее проверять вычисления в упражнениях.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«Дроби и проценты»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часто встречающихся дробей и процентов
</a:t>
            </a:r>
            <a:endParaRPr lang="en-US" sz="184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запоминать перед самостоятельной работой: они встречаются в задачах на доли, сравнение и устные вычисления.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знаменатель, тем крупнее доля целого; проценты позволяют быстро увидеть это без дополнительных преобразований.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дроби на рисунке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или полоса делятся на одинаковые части, чтобы каждая доля была сравнима с другими. Это делает дробь наглядной и понятной без лишних вычислений.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 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Закрашенные части показывают числитель, а общее число частей — знаменатель. Если закрашено 3 из 8, то дробь равна 3/8 и читается как часть целого.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помогает сразу увидеть, что 3/8 меньше ½, потому что половина круга — это 4/8. Такой способ полезен для быстрой проверки ответа.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величина может быть записана по-разному, и в упражнениях нужно уметь выбирать нужную форму.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«Дроби и проценты»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переводы между дробями, десятичными дробями и процентами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между тремя формами записи нужен для вычислений, сравнения и проверки ответа; наиболее частые значения полезно запомнить сразу.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перевести дробь в процент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дроби через десятичную запись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процент от числа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Перевести процент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процент записывают десятичной дробью: 20% = 0,2; 15% = 0,15; 5% = 0,05. Так вычисление становится обычным умножением и легче проверяется.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Умножить на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найденную дробь умножают на данное число. Например, 20% от 150 — это 150 × 0,2 = 30, а 15% от 80 — 80 × 0,15 = 12.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смысл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ищут часть, ответ должен быть меньше исходного числа. Это помогает сразу заметить ошибку, когда результат неожиданно больше целого без причины.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долю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выясняют, какая часть целого известна. Если 30 составляет 20%, значит известная величина — это часть от искомого числа, а не само целое.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 процент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часть делят на десятичную запись процента: 30: 0,2 = 150. Так же получают ответ в примере 18: 0,12 = 150.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результат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число должно быть больше известной части, потому что целое всегда не меньше своей доли. Эта проверка помогает избежать нелепого ответа.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число по его части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«Дроби и проценты»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упражнений на проценты
</a:t>
            </a:r>
            <a:endParaRPr lang="en-US" sz="237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условия: иногда удобнее дробь, иногда десятичная запись, а иногда пропорция для точной проверки рассуждений.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способа приводят к одному результату; важно выбрать тот, который быстрее и понятнее для конкретной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 скидки и покупки
</a:t>
            </a:r>
            <a:endParaRPr lang="en-US" sz="2196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скидка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размер скидки: переводят процент в дробь от цены и находят, сколько рублей нужно вычесть. Это помогает не перепутать новую цену с величиной самой скидки.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товаром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товар стоит 900 рублей и скидка составляет 10%, то скидка равна 90 рублей. После вычитания получаем новую цену 810 рублей, что легко проверить по смыслу.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скидке новая цена всегда меньше первоначальной. Если после вычислений цена не уменьшилась, значит, в решении допущена ошибка в процентах, вычислении или вычитании.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частых ошибок и правильных действий помогает быстрее находить и исправлять неточности в коротких упражнениях и самостоятельных работах.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решении упражнений по теме «Дроби и проценты»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дробями и процентами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неверным переводом процентов и нарушением порядка действий; помогает единая запись величин и обязательная проверка смысла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текстовой задачи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28 учеников — это целое, а 25% от них составляет часть, которую нужно найти. Сначала важно определить, что дано и что требуется получить.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Переводим процент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записываем десятичной дробью: 25% = 0,25. Такой переход удобен, потому что дальше можно выполнять обычное умножение без лишних преобразований.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28 на 0,25 и получаем 7. Это и есть количество учеников, занимающихся в кружке. Ответ соответствует условию и не требует дополнительных действий.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обязательно указываем единицу измерения: 7 учеников. После этого полезно проверить, не больше ли найденная часть целого и верно ли прочитано условие.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 упражнения
</a:t>
            </a:r>
            <a:endParaRPr lang="en-US" sz="253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данным условия определить нужное действие: умножение, деление, перевод в одинаковый вид или проверку ответа.
</a:t>
            </a:r>
            <a:endParaRPr lang="en-US" sz="8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Приводим к одному виду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дроби, их удобно перевести в проценты или привести к общему знаменателю. Тогда видно, какая доля больше, без длительных вычислений и догадок.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примеры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½ больше 1/3, потому что 50% больше 33,3%. Точно так же ¾ больше 2/3, так как 75% превышает 66,7%.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удобный способ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быстрой проверки часто используют проценты, а для точного сравнения — общий знаменатель. Оба способа приводят к одному выводу и помогают избежать ошибки в рассуждении.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и процентов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диаграммы по теме «Проценты»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результаты в классе
</a:t>
            </a:r>
            <a:endParaRPr lang="en-US" sz="252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доли одной группы целиком. Если представить 100% класса, то сразу видно, как распределяются уровни успеха без дополнительных вычислений.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класса показывает высокий или средний результат, а группа, которой нужна помощь, меньше остальных. Это удобно для планирования повторения 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заметить несоответствия в ответе и проверить, верно ли выполнено вычисление по смыслу задачи.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проверки решений в задачах на дроби и проценты
</a:t>
            </a:r>
            <a:endParaRPr lang="en-US" sz="74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проверки ответа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нарушает одно из этих правил, решение нужно пересмотреть: ошибка часто связана не с вычислением, а с неверным пониманием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 уменьшение величины на процент
</a:t>
            </a:r>
            <a:endParaRPr lang="en-US" sz="2105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увеличить число на 20%, его умножают на 1,2. Так удобно считать изменение цены, количества баллов или другой величины без отдельного нахождения процента.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число на 20%, его умножают на 0,8. Это показывает, что после вычитания части остаётся 80% исходного значения.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числом 500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500 увеличить на 10%, получится 550, потому что 500 × 1,1 = 550. Если 500 уменьшить на 10%, получится 450, то есть 500 × 0,9 = 450.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действия встречаются в задачах про скидки, изменение результатов, рост показателей и уменьшение количества. Важно заранее понять, идёт ли речь об увеличении или о снижении.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любой задачи по теме
</a:t>
            </a:r>
            <a:endParaRPr lang="en-US" sz="2633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 общий путь решения упражнений, где используются дроби, десятичные дроби и проценты.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дробях и процентах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Дроби, десятичные дроби и проценты описывают одни и те же части целого. Если уверенно переводить записи, находить часть и целое и проверять ответ, задачи по теме становятся понятными и решаются быстрее.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2026-05-29T23:22:55Z</dcterms:created>
  <dcterms:modified xsi:type="dcterms:W3CDTF">2026-05-29T23:22:55Z</dcterms:modified>
</cp:coreProperties>
</file>