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image" Target="../media/image-10-8.jpe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в Австралии: школа, досуг и повседневная жизнь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 жизнью австралийских подростков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402" y="1360725"/>
            <a:ext cx="3930197" cy="2982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для урока английского в 9 классе
</a:t>
            </a:r>
            <a:endParaRPr lang="en-US" sz="2229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помогает говорить о школе, свободном времени, семье, технологиях и здоровье. Она также удобна для сравнения подростковой жизни в разных странах и для практики reading, speaking и writing на понятном современном материале.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Where Australian teenagers live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73299" y="1643728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пригороды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подростков живёт в крупных городах и особенно в пригородах на побережье. Такая среда удобна для школы, спорта и встреч с друзьями, а также связана с активной городской жизнью.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73299" y="2363681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Побережье как центр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4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Sydney, Melbourne, Brisbane, Perth и Adelaide — важные центры, где сосредоточены школы, спортивные площадки и торговые зоны. Многие подростки проводят день между домом, учебой и общественными местами рядом с морем.
</a:t>
            </a:r>
            <a:endParaRPr lang="en-US" sz="1038" dirty="0"/>
          </a:p>
        </p:txBody>
      </p:sp>
      <p:sp>
        <p:nvSpPr>
          <p:cNvPr id="11" name="Text 4"/>
          <p:cNvSpPr txBox="1"/>
          <p:nvPr/>
        </p:nvSpPr>
        <p:spPr>
          <a:xfrm>
            <a:off x="573299" y="3083642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Малонаселённые внутренние районы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внутренних районах страны население меньше, а расстояния больше. Поэтому путь до школы, клуба или дома друзей может занимать значительно больше времени, чем в прибрежных городах.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73299" y="3803582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слова по теме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описания этой темы особенно нужны слова suburbs, coastal cities, rural areas и long distances. Они помогают точно объяснять, как место проживания влияет на повседневные привычки подростков.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подростки проводят время после школы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австралийские подростки часто переключаются между учебой, спортом и встречами с друзьями. В тёплое время года особенно заметны активные занятия на улице.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будни больше времени уходит на домашние задания, а в выходные растут спорт и общение с друзьями.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материалам темы; иллюстративные данные для сравнения будней и выходных.
</a:t>
            </a:r>
            <a:endParaRPr lang="en-US" sz="71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775" y="2859378"/>
            <a:ext cx="8905200" cy="1991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форма и школьный день в Австралии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20150" y="1378225"/>
            <a:ext cx="19071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типа школ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учатся в государственных, католических и независимых школах. Во многих из них есть школьная форма, которая подчёркивает порядок, общность и принадлежность к школьному сообществу.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607991" y="1378225"/>
            <a:ext cx="19071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учебного года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год обычно стартует в конце января или начале февраля. Это удобно для стран Южного полушария, где сезоны идут не так, как в Европе или России.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595828" y="1378225"/>
            <a:ext cx="19071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проходит день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день включает уроки, перемены и lunch break, а после занятий многие остаются на спорт, кружки или дополнительные активности. День получается насыщенным и хорошо организованным.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583671" y="1378225"/>
            <a:ext cx="19071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 для слайда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подойдёт изображение учеников в форме во дворе школы, рядом со спортивной площадкой или у здания класса. Такой кадр сразу показывает атмосферу австралийской школы.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342959"/>
            <a:ext cx="3239400" cy="88130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школ в Австралии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показывает, чем отличаются основные типы школ и что у них общего в повседневной организации.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школ разнообразна, но почти везде важны дисциплина, посещаемость, спорт и участие в жизни школы.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Official state education websites and school prospectuses.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729" y="1253430"/>
            <a:ext cx="437400" cy="437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3679" y="1963455"/>
            <a:ext cx="437400" cy="437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5829" y="2693672"/>
            <a:ext cx="451200" cy="4010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55829" y="3403697"/>
            <a:ext cx="451200" cy="40106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62729" y="4096568"/>
            <a:ext cx="437400" cy="4374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в жизни подростков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1016387" y="1250950"/>
            <a:ext cx="4861800" cy="4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 популярен в школах и клубах, потому что подходит для командной игры и регулярных тренировок. Он помогает подросткам общаться, развивать выносливость и чувствовать себя частью команды.
</a:t>
            </a:r>
            <a:endParaRPr lang="en-US" sz="800" dirty="0"/>
          </a:p>
        </p:txBody>
      </p:sp>
      <p:sp>
        <p:nvSpPr>
          <p:cNvPr id="16" name="Text 3"/>
          <p:cNvSpPr txBox="1"/>
          <p:nvPr/>
        </p:nvSpPr>
        <p:spPr>
          <a:xfrm>
            <a:off x="1007875" y="1960978"/>
            <a:ext cx="4861800" cy="4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Нетбол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Нетбол особенно заметен в школьной среде, где девочки и мальчики часто играют в организованных командах. Этот вид спорта развивает координацию, быстрые решения и взаимную поддержку.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1016387" y="2673030"/>
            <a:ext cx="4861800" cy="4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Плавание важно в стране, где много пляжей и жарких дней. Подростки часто посещают бассейны или учатся уверенно чувствовать себя в воде, соблюдая правила безопасности.
</a:t>
            </a:r>
            <a:endParaRPr lang="en-US" sz="800" dirty="0"/>
          </a:p>
        </p:txBody>
      </p:sp>
      <p:sp>
        <p:nvSpPr>
          <p:cNvPr id="18" name="Text 5"/>
          <p:cNvSpPr txBox="1"/>
          <p:nvPr/>
        </p:nvSpPr>
        <p:spPr>
          <a:xfrm>
            <a:off x="1016387" y="3383058"/>
            <a:ext cx="4861800" cy="4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Серфинг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Серфинг связан с побережьем и образом жизни многих семей. Для подростков это не только спорт, но и часть свободного времени, особенно по выходным и в каникулы.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1016387" y="4094098"/>
            <a:ext cx="4861800" cy="4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и районные команды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Команды школы и местного района помогают подросткам заводить друзей и учиться сотрудничеству. Общие тренировки и соревнования делают спорт важной частью социальной жизни.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Типичная школьная неделя подростка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обычный ритм будней и выходных у австралийского подростка.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Friends, communication, and social media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73299" y="1643728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после школы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часто пишут друг другу в messaging apps, чтобы договориться о встрече или обсудить уроки. Смартфон помогает быстро оставаться на связи с классом и друзьями.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73299" y="2363681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Групповые чаты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Group chat важен для планирования совместных дел: спорта, прогулок, покупок или домашнего задания. В таких чатах подростки учатся договариваться и поддерживать друг друга.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73299" y="3083642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Встречи в реальной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общение часто происходит в shopping centres, parks, beaches или на спортивных площадках. Такие места удобны, безопасны и хорошо знакомы подросткам из разных районов.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73299" y="3803582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Онлайн-безопасность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online safety помогает говорить о личных данных, уважительном общении и осторожности в сети. Для подростков важно уметь совмещать digital communication и face-to-face communication.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Многонациональная Австралия в школьном классе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за одной партой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классе можно услышать разные акценты и увидеть, как подростки свободно переключаются между английским и языками своей семьи. Это делает школьную жизнь более живой и помогает ученикам узнавать друг друга лучше.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и традиции на школьном празднике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школьном мероприятии ученики приносят блюда, связанные с их семейным происхождением, и рассказывают о традициях дома. Такие встречи превращают класс в пространство уважения, интереса и дружеского обмена опытом.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Флаги, стенды и чувство общности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стенды, национальные флаги и короткие выступления показывают, насколько разнообразна Австралия. Для подростков это возможность гордиться своей семьёй и одновременно чувствовать себя частью одной школьной команды.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Screen time on weekdays and weekends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старших подростков цифровая активность заметнее вечером: они используют телефон и компьютер и для общения, и для школьных заданий.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выходные экранное время выше почти по всем видам активности, а у будних дней сильнее связанно с учёбой.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учебная диаграмма по теме урока; данные условные, для сравнения моделей поведения.
</a:t>
            </a:r>
            <a:endParaRPr lang="en-US" sz="65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Health, food, and climate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67050" y="1382025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и жара
</a:t>
            </a:r>
            <a:pPr algn="l" indent="0" marL="0">
              <a:lnSpc>
                <a:spcPct val="115000"/>
              </a:lnSpc>
              <a:buNone/>
            </a:pPr>
            <a:r>
              <a:rPr lang="en-US" sz="4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районах Австралии подростки быстро привыкают к сильному солнцу. Поэтому им нужны вода, головной убор, солнцезащитный крем и тень, особенно во время прогулок и спортивных занятий.
</a:t>
            </a:r>
            <a:endParaRPr lang="en-US" sz="930" dirty="0"/>
          </a:p>
        </p:txBody>
      </p:sp>
      <p:sp>
        <p:nvSpPr>
          <p:cNvPr id="10" name="Text 3"/>
          <p:cNvSpPr txBox="1"/>
          <p:nvPr/>
        </p:nvSpPr>
        <p:spPr>
          <a:xfrm>
            <a:off x="867050" y="2297189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привычки
</a:t>
            </a:r>
            <a:pPr algn="l" indent="0" marL="0">
              <a:lnSpc>
                <a:spcPct val="115000"/>
              </a:lnSpc>
              <a:buNone/>
            </a:pPr>
            <a:r>
              <a:rPr lang="en-US" sz="4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Здоровый режим дня помогает чувствовать себя лучше в школе и после уроков. Важны достаточный сон, регулярное движение и лёгкие перекусы, которые дают энергию без лишнего сахара.
</a:t>
            </a:r>
            <a:endParaRPr lang="en-US" sz="930" dirty="0"/>
          </a:p>
        </p:txBody>
      </p:sp>
      <p:sp>
        <p:nvSpPr>
          <p:cNvPr id="11" name="Text 4"/>
          <p:cNvSpPr txBox="1"/>
          <p:nvPr/>
        </p:nvSpPr>
        <p:spPr>
          <a:xfrm>
            <a:off x="867050" y="3212364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у воды
</a:t>
            </a:r>
            <a:pPr algn="l" indent="0" marL="0">
              <a:lnSpc>
                <a:spcPct val="115000"/>
              </a:lnSpc>
              <a:buNone/>
            </a:pPr>
            <a:r>
              <a:rPr lang="en-US" sz="4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многие школьники проводят время у моря или бассейна. Им нужно уметь плавать, следить за погодой и выполнять правила безопасности, даже если пляж кажется привычным и знакомым.
</a:t>
            </a:r>
            <a:endParaRPr lang="en-US" sz="930" dirty="0"/>
          </a:p>
        </p:txBody>
      </p:sp>
      <p:sp>
        <p:nvSpPr>
          <p:cNvPr id="12" name="Text 5"/>
          <p:cNvSpPr txBox="1"/>
          <p:nvPr/>
        </p:nvSpPr>
        <p:spPr>
          <a:xfrm>
            <a:off x="867050" y="4107658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урока
</a:t>
            </a:r>
            <a:pPr algn="l" indent="0" marL="0">
              <a:lnSpc>
                <a:spcPct val="115000"/>
              </a:lnSpc>
              <a:buNone/>
            </a:pPr>
            <a:r>
              <a:rPr lang="en-US" sz="4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закрепить выражения sun protection, hydration, balanced diet и safe behaviour. Они полезны, когда нужно говорить о здоровье, климате и повседневных привычках подростков.
</a:t>
            </a:r>
            <a:endParaRPr lang="en-US" sz="93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8113" y="2311994"/>
            <a:ext cx="3239400" cy="94323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Popular places for free time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942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подростки чаще всего проводят свободное время и с кем они обычно бывают.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42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Свободное время чаще связано с общественными и безопасными местами, где легко встретиться с друзьями или семьёй.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656575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о досуге австралийских подростков и местных сообществ.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4363" y="1266498"/>
            <a:ext cx="1405125" cy="112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21387" y="1266498"/>
            <a:ext cx="1264613" cy="112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98666" y="1266498"/>
            <a:ext cx="983588" cy="1124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294921" y="1266498"/>
            <a:ext cx="1264613" cy="1124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подростки зарабатывают и копят деньги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337626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 кафе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Старшие подростки могут помогать в кафе или небольших закусочных. Такие смены учат вежливому общению, пунктуальности и пониманию того, как важно выполнять обязанности вовремя.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74393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Магазины и сервис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Подработки в магазинах и на простых сервисных должностях часто связаны с обслуживанием покупателей. Подростки учатся работать в команде, соблюдать правила и бережно относиться ко времени.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811160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и график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обычно идёт по коротким сменам после школы или в выходные. Это помогает сочетать учёбу, спорт и отдых, не перегружая расписание и не снижая успеваемость.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7047927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Сбережения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Полученные деньги подростки часто откладывают на одежду, транспорт, развлечения или подарок близким. Так они учатся планировать расходы и понимать ценность заработанных средств.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самостоятельности через повседневные обязанности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школьные и семейные задачи постепенно приводят к большей независимости подростка.
</a:t>
            </a:r>
            <a:endParaRPr lang="en-US" sz="105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Rules, safety, and respect in everyday life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15949" y="1484350"/>
            <a:ext cx="15660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и 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учатся переходить дорогу внимательно, соблюдать сигналы светофора и не отвлекаться на телефон. Эти простые правила помогают чувствовать себя увереннее по пути в школу и домой.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83424" y="1484350"/>
            <a:ext cx="15660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и сообщения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Онлайн-безопасность включает осторожность в переписке, защиту личных данных и умение не отвечать на неприятные сообщения. Важно знать, когда стоит обратиться к взрослому за помощью.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014699" y="1484350"/>
            <a:ext cx="15660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школе ценят уважение к другим, спокойное поведение и соблюдение общих норм. Anti-bullying policies помогают сделать среду безопасной, а ученикам — чувствовать поддержку и доверие.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7245974" y="1484400"/>
            <a:ext cx="15660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 людям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видят, что люди могут отличаться языком, внешностью, привычками и мнениями. Вежливость, терпение и готовность слушать помогают спокойно общаться дома, в классе и в общественных местах.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City life and remote-area life: a comparison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местах подростки сталкиваются с разным ритмом дня: одни легко добираются до кружков, другим нужно заранее планировать каждую поездку.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даёт больше выбора, а удалённые районы требуют самостоятельности, гибкости и сильной поддержки семьи и сообщества.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сравнение по материалам о жизни подростков в Австралии; значения условные, для наглядности.
</a:t>
            </a:r>
            <a:endParaRPr lang="en-US" sz="65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595" y="2575282"/>
            <a:ext cx="2888372" cy="20760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7763" y="2575282"/>
            <a:ext cx="2888372" cy="207601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2940" y="2575282"/>
            <a:ext cx="2888372" cy="207601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события и жизнь сообщества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96676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спорта на школьном поле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школьный двор быстро наполняется цветами формы, свистками и плакатами классов. Ученики бегут к площадкам, а учителя и родители поддерживают команды с трибун. Такой день показывает, как школа объединяет детей и взрослых через игру и командный дух.
</a:t>
            </a:r>
            <a:endParaRPr lang="en-US" sz="943" dirty="0"/>
          </a:p>
        </p:txBody>
      </p:sp>
      <p:sp>
        <p:nvSpPr>
          <p:cNvPr id="13" name="Text 3"/>
          <p:cNvSpPr txBox="1"/>
          <p:nvPr/>
        </p:nvSpPr>
        <p:spPr>
          <a:xfrm>
            <a:off x="3361844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Ярмарка культур в учебном центре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длинных столах стоят блюда, поделки и небольшие стенды о семейных традициях. Ребята рассказывают о своих корнях, слушают музыку и пробуют новые вкусы. Праздник помогает классу лучше узнать друг друга и увидеть разнообразие страны.
</a:t>
            </a:r>
            <a:endParaRPr lang="en-US" sz="973" dirty="0"/>
          </a:p>
        </p:txBody>
      </p:sp>
      <p:sp>
        <p:nvSpPr>
          <p:cNvPr id="14" name="Text 4"/>
          <p:cNvSpPr txBox="1"/>
          <p:nvPr/>
        </p:nvSpPr>
        <p:spPr>
          <a:xfrm>
            <a:off x="6327022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Праздничный парад и флаги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улице выстраиваются группы учеников, у многих в руках флажки и таблички с названиями школ. В таких мероприятиях чувствуется уважение к общим датам и местным традициям. Для подростков это не просто праздник, а часть жизни сообщества.
</a:t>
            </a:r>
            <a:endParaRPr lang="en-US" sz="97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342959"/>
            <a:ext cx="3239400" cy="88130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Strengths and challenges of being a teenager in Australia
</a:t>
            </a:r>
            <a:endParaRPr lang="en-US" sz="2302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 трудности повседневной жизни подростков в Австралии.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получают много возможностей для роста, но им всё равно нужны баланс, поддержка и разумные привычки.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образовательным материалам и кратким обзорам youth studies.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Teenagers in Australia: свобода с обязанностями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9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Австралийские подростки живут активно: учатся, дружат, занимаются спортом и постепенно становятся самостоятельнее. Их повседневная жизнь показывает, как свобода, уважение и ответственность помогают взрослеть уверенно.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2026-05-31T12:48:03Z</dcterms:created>
  <dcterms:modified xsi:type="dcterms:W3CDTF">2026-05-31T12:48:03Z</dcterms:modified>
</cp:coreProperties>
</file>