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Бифуркация и спонтанное нарушение симметрии
</a:t>
            </a:r>
            <a:endParaRPr lang="en-US" sz="2394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малое изменение параметра меняет поведение системы?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естествознания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явления помогают описывать пороги, при которых система внезапно меняет режим, а из симметрии возникает порядок. Они связывают математику с реальными процессами в природе, технике и живых системах.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бифуркация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468275" y="1441550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Бифуркация возникает, когда плавное изменение параметра приводит к качественно новому поведению системы. До критического значения возможен один режим, а после него — несколько альтернативных.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68275" y="2154096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бифуркации — разрушение прежнего равновесия. Система перестаёт возвращаться к исходному состоянию после малых возмущений и начинает переходить к другому сценарию.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8275" y="2866648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ветви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критической точке могут появляться новые устойчивые или неустойчивые состояния. На математических графиках это выглядит как разветвление траектории или смена формы решения.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68275" y="3579211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 возмущениям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бифуркации даже очень слабое воздействие способно изменить дальнейший ход процесса. Поэтому такие режимы особенно важны для описания переходов в физике, химии и биологии.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275" y="4291772"/>
            <a:ext cx="3609600" cy="5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бифуркация показывает, как абстрактные уравнения помогают понять реальные изменения: от колебаний и механических систем до роста популяций и фазовых переходов.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как свойство равновесия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равновесию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состояние сохраняет систему вблизи исходной точки: после небольшого отклонения она снова стремится к тому же режиму без внешнего вмешательства.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отклонения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Неустойчивое состояние ведёт себя противоположно: малое отклонение не затухает, а усиливается, и система быстро уходит к новому режиму или новому состоянию равновесия.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Фазовая траектория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Фазовая траектория показывает, как меняются координаты системы со временем. По её виду можно судить, приближается ли система к равновесию или, наоборот, удаляется от него.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сценариев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параметр меняется достаточно сильно, устойчивость может перестроиться. Тогда прежний режим исчезает или теряет устойчивость, а система получает другие возможные пути развития.
</a:t>
            </a:r>
            <a:endParaRPr lang="en-US" sz="10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бифуркаций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тип перехода определяет, остаётся ли система в покое, выбирает ли одно из нескольких состояний или переходит к колебаниям.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бифуркации по-разному меняют число режимов: от исчезновения равновесий до появления циклов и двух симметричных состояний.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бифуркаций в теории динамических систем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Седло-узловая бифуркация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седло-узловой бифуркации два решения постепенно сходятся друг к другу и в критической точке исчезают, поэтому прежний режим становится недоступным для системы.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одно из этих состояний устойчиво, а другое неустойчиво. Их совместное исчезновение означает, что система теряет баланс и вынуждена перейти в новый режим поведения.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без возврата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критического значения параметра возврат к прежнему состоянию уже невозможен. Именно поэтому такой тип бифуркации часто описывают как резкий пороговый переход.
</a:t>
            </a:r>
            <a:endParaRPr lang="en-US" sz="1087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это удобно показать как две ветви, которые соединяются в одной точке и затем обрываются. Такой рисунок помогает увидеть саму идею исчезновения равновесий.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Вилочная бифуркация и выбор состояния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318602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Симметричная исходная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система находится в состоянии, которое одинаково по отношению к двум направлениям или знакам. Пока параметр не достиг критического значения, это состояние остаётся допустимым.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8352" y="1318579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двух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перехода центральное состояние становится неустойчивым, а вместо него возникают два равноправных устойчивых решения. Система больше не обязана оставаться в середине.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6750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Суперкритический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суперкритическом варианте новые состояния появляются постепенно, без резкого скачка. Это делает переход более наглядным и позволяет проследить, как растёт отклонение от симметрии.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5153" y="1318566"/>
            <a:ext cx="20988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Субкритический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субкритическом варианте возможен скачок и гистерезис: система может сохранять прежний режим до последнего момента, а затем резко перейти в другое состояние.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бифуркаций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бифуркации отличаются по переходу, устойчивости и наблюдаемым последствиям.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потеря устойчивости может вести либо к исчезновению равновесия, либо к выбору состояния, либо к колебаниям.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бифуркаций; обобщение для школьного курса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21052" y="1914509"/>
            <a:ext cx="765300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спонтанного нарушения симметрии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законов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Уравнения и внешние условия могут быть симметричными, но реальное состояние системы при этом оказывается несимметричным. Закон сохраняет симметрию, а результат — нет.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равных вариантов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получает несколько равноправных путей развития. Они различаются знаком, направлением, фазой или ориентацией, но до выбора ни один из них не выделен заранее.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флуктуаций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случайные возмущения помогают системе выбрать один из возможных исходов. Именно поэтому одинаковые начальные условия могут привести к разным наблюдаемым результатам.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симметрии лежит в основе многих упорядоченных структур: от магнитных доменов и кристаллов до форм, возникающих в живой и неживой природе.
</a:t>
            </a:r>
            <a:endParaRPr lang="en-US" sz="9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система переходит к нарушенному состоянию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от симметричных условий к выбору одного устойчивого варианта.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478" y="1042525"/>
            <a:ext cx="2825427" cy="225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766" y="1042525"/>
            <a:ext cx="2863569" cy="2253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граница в верхней точке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маятник удаётся удержать строго вертикально, он находится в симметричном, но неустойчивом равновесии. Любое малое смещение нарушает баланс, и система больше не может оставаться в исходном положении. Из неподвижной вершины возникает движение, а направление падения задаёт случайное возмущение.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равноправных исхода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отклонения маятник выбирает одну из двух сторон: влево или вправо. Эти варианты физически равнозначны, потому что исходные условия симметричны. Именно поэтому этот опыт наглядно показывает спонтанный выбор состояния без внешнего предпочтения одного направления перед другим.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 сложной идеи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опыте соединяются равновесие, неустойчивость и бифуркация. Смена состояния происходит не постепенно, а почти мгновенно, когда система проходит критическую точку. Поэтому маятник в верхнем положении часто используют как образец того, как небольшое воздействие меняет весь сценарий.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маятник теряет равновесие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Потенциальная энергия и два минимума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критического режима система получает два устойчивых направления движения, хотя исходно был один центральный максимум.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Минимумы энергии соответствуют устойчивым состояниям, а центральная точка — неустойчивому равновесию; система стремится уйти из него в один из минимумов.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на основе типовой модели двойной ямы; данные условные, 2025
</a:t>
            </a:r>
            <a:endParaRPr lang="en-US" sz="7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критическая температура меняет состояние системы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более высокой температуре система остаётся симметричной: порядок не выражен, а параметр порядка близок к нулю. Малые флуктуации быстро затухают и не меняют макроскопическую картину.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приближения к критической температуре флуктуации усиливаются, и система становится особенно чувствительной к слабым воздействиям. Именно здесь возникает порог, после которого прежнее состояние уже неустойчиво.
</a:t>
            </a:r>
            <a:endParaRPr lang="en-US" sz="1065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упорядоченный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критической температуры появляется устойчивое упорядочение: намагниченность, сверхпроводимость или другая форма порядка. Симметрия исходной фазы нарушается, а новое состояние закрепляется на макроскопическом уровне.
</a:t>
            </a:r>
            <a:endParaRPr lang="en-US" sz="10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1054" y="249925"/>
            <a:ext cx="3979893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измеряют порядок в системе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порядка показывает, насколько система организована и как сильно она отличается от симметричного состояния. Чем он больше, тем заметнее выражен новый макроскопический порядок.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физические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задачах параметром порядка могут быть намагниченность, плотность конденсата, амплитуда колебаний или ориентация молекул. Это удобный общий язык для описания разных явлений.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 симметричной фазе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симметрия сохраняется, параметр порядка обычно равен нулю или почти нулю. Это означает, что у системы ещё нет выделенного направления, знака или предпочтительной ориентации.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Ненулевое значение после перехода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нарушения симметрии параметр порядка становится отличным от нуля и фиксирует выбранное состояние. По его изменению удобно отслеживать сам момент фазового перехода.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поведение около точки перехода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перехода система реагирует на слабое воздействие заметно сильнее, чем вдали от него.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отклика около Ткр показывает критическое усиление и замедление возврата к равновесию; именно здесь устойчивость меняется наиболее резко.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 критического поведения; дата не применяется
</a:t>
            </a:r>
            <a:endParaRPr lang="en-US" sz="7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покой превращается в ритм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устойчивого покоя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Бифуркация Хопфа начинается с того, что стационарное равновесие теряет устойчивость. Система уже не может оставаться неподвижной и переходит к периодическому режиму.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критического значения параметра появляется устойчивый предельный цикл. Колебания становятся регулярными, а их амплитуда и период определяются свойствами самой системы.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наблюдают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механизм известен в химических реакциях, электрических генераторах, сердечном ритме и моделях популяций. Везде он показывает, как из статического состояния возникает повторяющийся процесс.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Бифуркация Хопфа помогает объяснить появление ритмов без внешнего «маятника». Колебание возникает внутри системы, когда её параметры переходят через критическую границу.
</a:t>
            </a:r>
            <a:endParaRPr lang="en-US" sz="10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и узоры решётки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кристаллах повторяемость элементов создаёт строгий порядок, который легко увидеть в геометрии решётки. Симметрия здесь не только красива, но и отражает устойчивое расположение частиц, при котором энергия системы становится минимальной или близкой к минимуму.
</a:t>
            </a:r>
            <a:endParaRPr lang="en-US" sz="8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Домены и направления в магнитах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магнитных материалах симметричное состояние нарушается, когда отдельные области намагничиваются в разных направлениях. Такая структура показывает, как из одинаковых исходных условий возникают различия между частями системы и появляется выделенная ось.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инженерный расчёт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симметрия помогает распределять нагрузку, упрощать проектирование и повышать надёжность конструкций. Однако иногда именно нарушение симметрии задаёт рабочее направление, как в лопастях, антеннах или элементах управления движением.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как общий принцип в природе и технике
</a:t>
            </a:r>
            <a:endParaRPr lang="en-US" sz="2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50" y="1073232"/>
            <a:ext cx="7896500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нарушения симметрии в разных системах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 тот же механизм проявляется в механике, физике, химии и оптике.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системы демонстрируют общий принцип: при потере устойчивости симметричное состояние сменяется упорядоченным, а результат зависит от выбранной ветви решения.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из классической физики и естествознания; обобщение без численных данных
</a:t>
            </a:r>
            <a:endParaRPr lang="en-US" sz="7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симметрии к новому порядку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путь системы от симметричного состояния к самоорганизации при достижении критического режима.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Бифуркации и симметрия: единый язык изменений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Бифуркации и спонтанное нарушение симметрии показывают, как из плавных изменений рождаются новые режимы, ритмы и структуры. Эти идеи объединяют математику, физику и наблюдения природы в единую картину развития систем.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2026-05-29T07:59:23Z</dcterms:created>
  <dcterms:modified xsi:type="dcterms:W3CDTF">2026-05-29T07:59:23Z</dcterms:modified>
</cp:coreProperties>
</file>