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 по правилам алгебры.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алгебре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раскрывать скобки, упрощать выражения и считать площади. Оно связывает числа, буквы и действия с ними, поэтому часто встречается в задачах 7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одночленом и многочленом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 — это число, буква или их произведение. В записи могут быть коэффициент и буквенная часть, например 3x или -2a².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Коэффициентом называют числовой множитель перед буквами. Он показывает, сколько раз берётся буквенная часть и как меняется значение выражения.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одночлена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одночлена равна сумме показателей всех букв. В выражении 5x²y степень равна 3, потому что 2 и 1 складываются.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состоит из нескольких одночленов, соединённых знаками плюс или минус. Например, 2x+7 и 4a²-3a+1 — это многочлены.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умножения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Записываем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полученный одночлен или сумма одночленов записываются аккуратно. Если есть подобные слагаемые, их можно сразу объединить и упростить выражение.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Потом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чисел перемножают буквенные множители. Одинаковые буквы при этом собираются в одну степень, а разные просто записываются рядом.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Умножаем по членам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нужно умножить на каждый член многочлена отдельно. Поэтому выражение a(b+c) превращается в ab+ac без пропуска любого слагаемого.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Сначала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перемножают коэффициенты. Если числа отрицательные или положительные, знак результата определяют по обычным правилам умножения чисел.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умножения одночлена на многочлен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раскрытия скобок в алгебраическом выражении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на примере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3x(2x-5) сначала умножаем 3x на 2x. Получаем 6x², потому что числа перемножаются, а одинаковые буквы дают новую степень.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умножаем 3x на -5. Получается -15x: коэффициенты дают отрицательный результат, а буква x сохраняется без изменения степени.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255993"/>
            <a:ext cx="5421858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записываем ответ: 3x(2x-5)=6x²-15x. Оба члена многочлена были обработаны отдельно, поэтому скобки можно убрать полностью.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Пошаговые примеры умножения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один и тот же приём работает в разных выражениях.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«Умножение одночлена на многочлен»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каждый член многочлена умножается отдельно, а затем результат записывается в упрощённом виде.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на каком шаге ученики чаще всего теряют точность при раскрытии скобок.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«умножение одночлена на многочлен»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проблема — умножение только на первый член. Значит, прежде всего нужно проверять каждый член многочлена.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42" y="1695597"/>
            <a:ext cx="328913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7633" y="1695597"/>
            <a:ext cx="32865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23" y="3214682"/>
            <a:ext cx="32865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7633" y="3214682"/>
            <a:ext cx="32865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со знаками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на плюс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множителя положительные, произведение тоже положительное. Это самый простой случай, который удобно проверять в первых примерах.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на минус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число, умноженное на отрицательное, даёт отрицательный результат. Поэтому в ответе обязательно сохраняется минус.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на плюс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множитель, умноженный на положительный, тоже даёт отрицательный знак. Порядок множителей не меняет правило.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на минус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отрицательных множителя дают положительный результат. Это правило особенно важно при раскрытии скобок с несколькими минусами.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буквами и степенями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Одинаковые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произведении встречаются одинаковые буквы, их показатели складываются. Так, x²·x³ превращается в x⁵, потому что основание остаётся тем же.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Разные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буквы разные, степени не складываются между собой. В выражении ab·a получаем a²b: буква a повторяется, а b остаётся отдельно.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Числа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умножить числовые множители, а затем переходить к буквам. Такой порядок помогает не запутаться в вычислениях и знаках.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Стандартная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записывают в привычном виде: сначала коэффициент, потом буквенная часть. Это делает выражение аккуратным и удобным для дальнейших преобразований.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двумя буквами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-2a²b(3ab-4b²) каждый член скобок нужно умножить на одночлен отдельно. Сначала получается произведение -2a²b·3ab, затем -2a²b·(-4b²). Так наглядно видно, как работает распределительный закон.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множители дают знак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-2a²b и 3ab коэффициенты перемножаются, а буквенные части соединяются. Число остается со знаком минус, потому что отрицательное число умножается на положительное. Это помогает сразу записать -6a³b².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минуса превращаются в плюс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произведении -2a²b·(-4b²) оба множителя отрицательные, поэтому результат положительный. Здесь важно выделить отдельно a²·a и b·b², чтобы правильно сложить показатели и получить 8a²b³.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S = ab показывает смысл раскрытия скобок: одна сторона умножается на другую, и каждый член выражения учитывается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прямоугольника S = ab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прямоугольника участвуют в формуле площади, поэтому выражение в скобках умножается на каждый член отдельно.
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записи результата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можно записывать в разном порядке, если знаки и степени сохранены верно.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примере сначала раскрываются скобки, затем выражение приводится к удобному виду.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алгебре,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полученный ответ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после раскрытия скобок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после раскрытия скобок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122981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более 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Сложив подобные слагаемые, получаем 4x²+7x. Такой шаг показывает, что раскрытие скобок часто является только началом преобразования выражения.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раскрываем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2x(3x+4)-x(2x+1) каждый множитель нужно распределить на все члены скобок. Это дает промежуточную запись, с которой уже удобно работать дальше.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собираем подобные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появляются слагаемые 6x², 8x, -2x² и -x. У них одинаковые буквенные части можно объединить, потому что различаются только коэффициенты.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 простого к более сложному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пример добавляет новые элементы: минус, несколько букв или степень. При этом правило раскрытия скобок остается одинаковым.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возрастает, но порядок действий не меняется: умножаем каждый член по отдельности и затем упрощаем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решениях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Умножают не на все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раскрыть скобки только частично, как в записи 3x(x+2)=3x²+2. Нужно помнить, что одночлен умножается на каждый член многочлена без исключений.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799" y="3286595"/>
            <a:ext cx="5299949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одинаковые и разные буквы складывают по одним правилам. На самом деле показатели складываются только у одинаковых букв, а при разных буквах степень не меняется.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отрицательными числами легко потерять минус или заменить его на плюс. Чтобы не ошибиться, полезно отдельно проверять знак каждого произведения перед записью 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925" y="1480246"/>
            <a:ext cx="375900" cy="33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825" y="1459363"/>
            <a:ext cx="375900" cy="37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751" y="1459363"/>
            <a:ext cx="375900" cy="37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34913" y="3121379"/>
            <a:ext cx="281925" cy="375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7825" y="3121379"/>
            <a:ext cx="375900" cy="375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это правило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преобразовании выражений это правило помогает убрать скобки и записать выражение в более удобной форме без потери смысла.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фигур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оно используется при вычислении площади прямоугольника и составлении формул для сторон, выраженных через буквы.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формул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формулами умножение одночлена на многочлен позволяет заменить громоздкую запись более компактной и понятной.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уравнение становится проще: легче собрать подобные слагаемые, перенести члены и найти неизвестное.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задачи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по условию часто сначала составляют выражение со скобками, а затем раскрывают их, чтобы получить удобную для вычислений запись.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 закрепления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раскрыть скобки и сравнить свой ответ с готовым результатом.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алгебре, 7 класс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умножается отдельно, а одинаковые буквы объединяются по правилам степеней.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правило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раскрыть скобки, умножай одночлен на каждый член многочлена, внимательно проверяй знаки и складывай показатели одинаковых букв. Этот прием помогает уверенно работать с выражениями в 7 классе.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2026-05-30T00:11:10Z</dcterms:created>
  <dcterms:modified xsi:type="dcterms:W3CDTF">2026-05-30T00:11:10Z</dcterms:modified>
</cp:coreProperties>
</file>