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речи раскрывается через голос, выделение слов и точную интонацию.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и интонация: как смысл звучит в речи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и ударение помогают понимать речь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порядок слов часто свободен, поэтому смысл нередко зависит от того, какое слово выделено и как произнесено предложение.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выделяет в предложении самое важное слово. Оно звучит чуть сильнее, дольше и отчётливее остальных слов, помогая слушателю уловить главный смысл.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такое выделение показывает новую информацию, уточнение или противопоставление. Именно поэтому одно и то же предложение может восприниматься по-разному в зависимости от выделенного слова.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логическое ударение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логическое ударение помогает не только понять текст, но и передать отношение говорящего. Благодаря ему речь становится точной, выразительной и понятной.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9226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1144" y="1686040"/>
            <a:ext cx="267563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становятся смысловым центром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выделяются существительные, если именно они называют главный предмет сообщения. Они нередко отвечают на основной вопрос предложения и несут ключевую информацию.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 местоимения становятся центром смысла, если есть сравнение или противопоставление: не большой, а маленький; не он, а она.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 местоимения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получает ударение, когда важно само действие. Тогда слушатель сразу понимает, что в сообщении главное не предмет, а то, что с ним происходит.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логический центр в предложении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слово, которое нужно выделить голосом при чтении вслух.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ударение работает в разговоре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Слово-ответ в реплике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логическое ударение часто падает на слово, которое отвечает на вопрос собеседника. Так ответ сразу становится точным и понятным для слушателя.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и 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уточняющих репликах выделяется слово, которое исправляет неточность или добавляет важную деталь. Такое ударение помогает избежать недоразумения и делает разговор яснее.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интонация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— это звучание речи в целом. В неё входят высота голоса, сила звучания, темп, паузы и длительность звуков, которые вместе создают мелодию фразы.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можно прочитать по-разному, если изменить интонацию. Тогда меняется настроение высказывания, а иногда и его смысл для слушателя.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интонация помогает различать, сообщаем мы факт, задаём вопрос, выражаем удивление или побуждаем к действию. Без неё речь звучит беднее и менее выразительно.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интонации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слух особенно заметны изменения высоты и пауз, потому что именно они сильнее всего влияют на звучание фразы.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интонация складывается из нескольких равных по важности средств, но мелодия и паузы чаще всего определяют восприятие речи.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языку; схема распределения значимости элементов интонации для анализа речи
</a:t>
            </a:r>
            <a:endParaRPr lang="en-US" sz="11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повествовательном предложении голос обычно плавно понижается к концу. Это помогает показать, что мысль завершена, а говорящий просто сообщает факт или наблюдение.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повествовательного предложения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понизить голос в конце, фраза воспринимается естественно и завершённо. Именно так обычно звучат обычные сообщения в разговоре и чтении вслух.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интонация звучит спокойно и уверенно. Она подходит для рассказа, объяснения, пересказа и любых сообщений, где не требуется ответ или побуждение.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общем вопросе голос чаще поднимается к концу предложения. Эта интонация сразу показывает, что говорящий ждёт ответа, а не просто сообщает информацию.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специальном вопросе особенно выделяется вопросительное слово: кто, что, где, когда, почему, зачем, как. Оно помогает понять, о чём именно спрашивают.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вопросительного предложения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важно не только повысить голос, но и выдержать нужный ритм. Тогда вопрос звучит естественно и ясно для собеседника.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интонация делает речь живой и понятной. Без неё вопрос может прозвучать как утверждение и сбить слушателя с толку.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32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388" y="1686040"/>
            <a:ext cx="321075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 произносятся с заметным эмоциональным подъёмом: голос становится громче, а главное слово звучит особенно выразительно. Такая интонация передаёт радость, удивление, тревогу или восхищение.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звучать спокойно, резко или дружелюбно — всё зависит от интонации. Именно она помогает отличить обычное сообщение от эмоциональной реакции или обращения к действию.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 звучанию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побуждают к действию: просят, советуют, приглашают, предупреждают или приказывают. Интонация здесь обычно чёткая и уверенная, чтобы слушатель сразу понял, что от него ждут.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восклицательных и побудительных предложений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при разном логическом ударении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показывает, как одно предложение меняет смысл в зависимости от выделенного слова.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помогает уточнять, кто действует, что делает и какой предмет имеется в виду. Без него фраза звучит менее точно.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наблюдения над смыслом фразы.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как часть интонации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отделить слова внутри предложения и часто соответствует запятой. Такая остановка делает речь яснее и удобнее для восприятия.
</a:t>
            </a:r>
            <a:endParaRPr lang="en-US" sz="1096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заметная пауза выделяет обращение, перечисление или уточнение. Слушатель лучше различает части высказывания и не теряет главную мысль.
</a:t>
            </a:r>
            <a:endParaRPr lang="en-US" sz="1027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разрыв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предложениях пауза предотвращает путаницу. Она подсказывает, где заканчивается одна смысловая часть и начинается другая.
</a:t>
            </a:r>
            <a:endParaRPr lang="en-US" sz="104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длинной фразы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передаётся в устной и письменной речи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одна и та же фраза может прозвучать по-разному: спокойно, удивлённо или строго. Это зависит от голоса, темпа, пауз и силы звучания. Слушатель без труда улавливает настроение говорящего.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— три звучания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изобразить фразу с разными знаками, можно увидеть подъём и понижение голоса. Вопрос обычно тянется вверх, а спокойное сообщение постепенно снижается к концу. Так письмо подсказывает, как читать вслух.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голоса в речи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интонацию передают знаки препинания. Точка завершает мысль, вопросительный знак требует ответа, а восклицательный показывает сильное чувство. Запятая и тире помогают увидеть паузы и границы смысловых частей.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как подсказка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сильнее всего влияют на смысл фразы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особенно заметно меняется, когда слово выделяется ради сравнения двух вариантов или исправления собеседника.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сильнее других приёмов меняет смысл. Выделение предмета и действия тоже важно, но работает мягче, чем резкий смысловой контраст.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по фразе «Я принёс книгу». Основано на анализе смысловых вариантов в школьной практике.
</a:t>
            </a:r>
            <a:endParaRPr lang="en-US" sz="11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интонации предложения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разобрать предложение перед чтением вслух или устным ответом.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чтении вслух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логическое ударение смещает смысл предложения: слушатель начинает считать важным не то слово, которое несёт главную информацию, и мысль звучит неточно.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тон в конце предложения особенно заметен в вопросах. Если вопрос произнести как утверждение, собеседник может не сразу понять, что требуется ответ.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темп мешает услышать окончания слов и понять интонацию. В результате текст звучит небрежно, а важные смысловые оттенки почти исчезают.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делать паузы, длинная фраза сливается в один поток. Из-за этого теряются смысловые части, а перечисление, обращение или уточнение становятся незаметными.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одну и ту же фразу, каждый раз выделяя другое слово. Так легче увидеть, как меняется смысл, и научиться слышать главное в предложении.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вопрос, ответ и сообщение, а затем читайте диалоги с разной интонацией. Это помогает точнее передавать просьбу, удивление, согласие или несогласие.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тренировки логического ударения и интонации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 текст на смысловые отрезки, отмечайте паузы и записывайте собственную речь. После прослушивания проще заметить ошибки и исправить их.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и интонация в литературе и повседневной речи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реплика может прозвучать по-разному и изменить отношение слушателя. Интонация помогает распознать шутку, удивление, просьбу или отказ без лишних слов.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Шутка, удивление, отказ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ударение делает просьбы, ответы и объяснения точнее. С его помощью собеседник понимает, что именно важно: предмет, действие или причина.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каждый день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интонация помогает раскрыть характер героя, его настроение и скрытый конфликт. Особенно заметны слова, на которых автор или чтец делает смысловой акцент.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выделяет главное, а интонация показывает цель и настроение высказывания. Вместе они делают речь понятной, точной и выразительной, особенно в устном общении.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речи зависит не только от слов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2026-05-21T14:55:00Z</dcterms:created>
  <dcterms:modified xsi:type="dcterms:W3CDTF">2026-05-21T14:55:00Z</dcterms:modified>
</cp:coreProperties>
</file>