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jpe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массы и климатические пояса Земли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воздух переносит тепло, влагу и формирует климат?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климат на Земле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нагревается неравномерно: у экватора тепла больше, чем у полюсов. На климат также влияют океаны, материки, горы и течения, которые по-разному меняют температуру и влажность воздуха.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воздушная масса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745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объём воздуха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745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Воздушная масса — это огромный слой воздуха, у которого температура и влажность сравнительно одинаковы на большой территории. Такие свойства сохраняются, пока воздух долго находится над одним районом.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5248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247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географии обычно выделяют арктические, умеренные, тропические и экваториальные воздушные массы. Они различаются по температуре и содержанию влаги, а значит — и по влиянию на погоду.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3080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сохранение свойств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3080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Перемещаясь, воздушная масса не сразу теряет свои признаки. Поэтому она может приносить в другой район знакомую для своей области формирования погоду: жару, мороз, сухость или влажность.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0913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рождения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260912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Воздушная масса формируется над определённой поверхностью — океаном, сушей или льдами. Именно условия этой области во многом задают, будет ли воздух тёплым, холодным, влажным или сухим.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7775" y="1175216"/>
            <a:ext cx="7964351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воздушных масс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свойства воздуха зависят от места его формирования.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холоднее или влажнее область формирования, тем сильнее это отражается на погоде в месте прихода воздуха.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формируются воздушные массы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океаном — мягкий воздух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нагревается и остывает медленно, поэтому воздух над ним обычно более ровный по температуре и насыщен влагой. Такой воздух часто приносит облачность и осадки, особенно если движется к суше.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сушей — сухость и крайности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материками воздух быстрее прогревается днём и быстрее остывает ночью. Поэтому воздушные массы над сушей чаще становятся суше и заметнее реагируют на время года и погоду местности.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льдами — мороз и сухость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полярных районах воздух формируется над снегом и льдом, где почти нет источников тепла и влаги. Поэтому такие массы очень холодные, сухие и способны надолго сохранять суровый характер погоды.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воздушная масса меняет погоду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воздушной массы от области формирования до изменения погоды.
</a:t>
            </a:r>
            <a:endParaRPr lang="en-US" sz="159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64740"/>
            <a:ext cx="440100" cy="391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263736" y="1429640"/>
            <a:ext cx="288375" cy="461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климатический пояс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воздушными массами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поясу соответствуют свои преобладающие воздушные массы. Они определяют, будет ли климат жарким, влажным, сухим или с ярко выраженной сменой времён года.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Постепенные границы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границах поясов климат меняется не сразу. Здесь воздушные массы часто смешиваются, поэтому переход от одного типа климата к другому происходит постепенно.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Широтная полоса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Климатический пояс занимает большую полосу на карте и тянется вдоль параллелей. Это связано с тем, что количество солнечного тепла меняется по географической широте.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режим погоды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пределах пояса обычно похожи температура, влажность, осадки и направление ветров. Поэтому на его территории складываются сходные природные условия и похожие сезоны.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солнечного тепла от экватора к полюсам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угол падения лучей, тем слабее прогрев поверхности. Поэтому различия в тепле хорошо заметны уже по широтам.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тепла к полюсам объясняет размещение климатических поясов и общую смену природных условий.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климатические пояса Земли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тёплый пояс с высокой влажностью и частыми ливнями. Здесь круглый год много солнечного тепла, а воздух остаётся горячим и насыщенным влагой.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Экваториальный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жаркого климата, где осадков часто мало, а небо долго остаётся ясным. Во многих районах здесь распространены пустыни и сухие степи.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ярко выражены времена года, а погода заметно меняется в течение года. На эту территорию попеременно влияют разные воздушные массы, поэтому климат очень разнообразен.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и антарктический пояса самые холодные и сухие. Солнечное тепло здесь слабое, зима длится очень долго, а лето короткое и прохладное.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05247"/>
            <a:ext cx="4814700" cy="1210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климатических поясов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пояса различаются по теплу, влаге и типичным воздушным массам.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тёплые пояса находятся ближе к экватору, а самые холодные — у полюсов; влажность и осадки тоже меняются по широте.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школьной 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Экваториальный климатический пояс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1700" y="15934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круглый год сохраняются высокие температуры, обычно выше +25 °C. Сезонных холодов почти не бывает, поэтому растения и животные приспосабливаются к постоянному теплу.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91700" y="13795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жара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591700" y="3424826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условиях хорошо растут влажные леса с многоярусной растительностью. Деревья, лианы и папоротники получают достаточно тепла и воды почти без перерывов в течение года.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91700" y="3210975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Густая растительность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591700" y="25091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Экваториальный воздух очень влажный, а прогрев поверхности усиливает испарение. Из-за этого часто образуются мощные облака, идут короткие, но сильные ливни и грозы.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91700" y="22952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Ливни каждый день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591700" y="43405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сравнительно мало по сезонам, но может быстро изменяться в течение дня. Главная особенность пояса — сочетание жары, высокой влажности и обильных осадков.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91700" y="41266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колебания погоды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климатический пояс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Жарко и сухо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тропическом поясе солнце поднимается высоко, поэтому температура остаётся высокой большую часть года. Однако воздух часто сухой, и осадков выпадает мало.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влажность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воздух делает климат менее душным, чем у экватора, но усиливает испарение воды. Поэтому в тропиках особенно важны источники влаги и орошение.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Ясное небо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этого пояса характерны длительные периоды ясной погоды. Облаков немного, поэтому солнечные лучи свободно прогревают поверхность днём и сильно охлаждают её ночью.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 полупустыни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расположены многие крупные пустыни и полупустыни. Растительность редкая, потому что растениям не хватает влаги, а почва быстро теряет воду.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сезонов в умеренном поясе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тепло постепенно увеличивается, снег тает, а температура становится мягче. Погода ещё неустойчива, потому что тёплые и холодные воздушные массы часто сменяют друг друга.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становятся длиннее и теплее. В это время чаще ощущается влияние тёплых масс, но возможны ливни, грозы и резкие похолодания после прохождения фронтов.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Наступают морозы, снежный покров и короткий световой день. Холодные воздушные массы приносят понижение температуры, а погода нередко становится ветреной и ясной.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понижается, облачность и осадки становятся заметнее. Воздух постепенно остывает, а погода чаще меняется из-за чередования циклонов и антициклонов.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климатические пояса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166725" y="182631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лучи падают под малым углом, поэтому поверхность получает немного энергии. Из-за этого даже летом температура остаётся низкой, а сильного прогрева не происходит.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166725" y="1561088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мало тепла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9700" y="439186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Растений и животных в таких условиях немного, и они приспособлены к холоду. Полярные пояса особенно суровы, поэтому население и хозяйственная деятельность здесь ограничены.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39700" y="4126637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Редкая жизнь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1166725" y="3536680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выпадает мало, потому что холодный воздух содержит немного водяного пара. В результате климат кажется не только морозным, но и очень сухим.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1166725" y="3271454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воздух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539700" y="2681497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период здесь длится почти весь год. Зима очень продолжительная, а короткое лето не успевает сильно прогреть поверхность, поэтому лёд и снег сохраняются долго.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539700" y="2416271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зима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воздушные массы влияют на погоду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свойства воздуха по-разному ощущаются человеком: одни массы приносят потепление, другие — похолодание или ясное небо. Особенно заметны перемены при смене фронтов.
</a:t>
            </a:r>
            <a:endParaRPr lang="en-US" sz="1508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погоду сильнее всего влияют температура и влажность воздуха: они определяют облачность, осадки и резкость изменений погоды.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школьного курса 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сезонов и границы воздушных масс
</a:t>
            </a:r>
            <a:endParaRPr lang="en-US" sz="2813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географии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06" y="2681465"/>
            <a:ext cx="3947100" cy="207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756" y="2681465"/>
            <a:ext cx="3947100" cy="207376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у берега: как он меняет климат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течение у побережья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 берегу подходит тёплое океаническое течение, воздух над водой нагревается и становится влажнее. Побережье получает мягкую погоду, меньше резких морозов и больше облаков, а зимой условия кажутся заметно комфортнее.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3775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Холодное течение и сухой берег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73775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течения охлаждают прибрежный воздух и уменьшают испарение. Поэтому рядом с морем может быть прохладнее и суше, а на побережьях нередко формируются засушливые районы и туманы.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изменяет климат внутри одного пояса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пределах одного климатического пояса условия могут заметно отличаться. На климат территории влияют несколько природных факторов, которые действуют вместе.
</a:t>
            </a:r>
            <a:endParaRPr lang="en-US" sz="1516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 океану климат мягче, а в горах и на больших высотах холоднее. Широта остаётся главным ориентиром, но местные условия заметно его изменяют.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788" y="1384361"/>
            <a:ext cx="483000" cy="55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1788" y="3227236"/>
            <a:ext cx="483000" cy="55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538" y="1384361"/>
            <a:ext cx="483000" cy="55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44538" y="3227236"/>
            <a:ext cx="483000" cy="55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воздушные массы важны для людей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воздушные массы приносят дожди, которые помогают растениям расти. Если преобладает сухой воздух, возрастает риск засухи, и урожай может пострадать.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на каждый день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характеру воздушной массы можно понять, будет ли день тёплым, сырым или морозным. Это помогает выбрать подходящую одежду и планировать прогулки.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дороги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туман, сильный ветер и гололёд возникают при смене воздушных масс. Такие условия затрудняют движение транспорта и требуют особой осторожности.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и безопасность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смена воздуха часто связана со штормами, метелями и перепадами температуры. Поэтому наблюдение за воздушными массами важно для точного прогноза погоды.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климате Земли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массы переносят тепло и влагу, а климатические пояса показывают, как солнечное тепло распределяется по планете. Вместе они объясняют различия погоды, природных зон и условий жизни людей.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2026-06-02T12:09:03Z</dcterms:created>
  <dcterms:modified xsi:type="dcterms:W3CDTF">2026-06-02T12:09:03Z</dcterms:modified>
</cp:coreProperties>
</file>