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Western Democracies: ключевая тема и учебные задачи
</a:t>
            </a:r>
            <a:endParaRPr lang="en-US" sz="244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Western Democracies: насколько демократии Запада соответствуют своим принципам?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западные демократии на уроке английского
</a:t>
            </a:r>
            <a:endParaRPr lang="en-US" sz="210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язык и общественную проблематику: ученики читают аутентичные тексты о политических институтах, правах и свободах, осваивают British democracy, parliamentary system, rule of law и учатся выражать мнение на английском языке об актуальных вопросах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975" y="1004871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9528" y="2849996"/>
            <a:ext cx="847200" cy="67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темы: political and civic vocabulary
</a:t>
            </a:r>
            <a:endParaRPr lang="en-US" sz="2108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участие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vote, election, to hold free elections и citizen participation показывает, как граждане влияют на власть и каким образом формируется легитимность политических решений.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democracy, parliament, government, opposition и constitution помогают описывать, как устроена политическая система, кто принимает решения и как распределяются полномочия между органами власти.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гарантии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rights, freedom of speech, rule of law и to protect human rights нужны для обсуждения того, защищает ли система гражданина и ограничивает ли она произвол государства.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 аргументация
</a:t>
            </a:r>
            <a:pPr algn="ctr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текста полезны adjectives effective, fair, transparent, accountable, unequal, controversial и representative: они помогают оценивать демократию не только описательно, но и критически.
</a:t>
            </a:r>
            <a:endParaRPr lang="en-US" sz="1395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civil society, to influence public opinion, to limit government power и to separate powers связывают язык урока с тем, как общество контролирует власть и участвует в принятии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54851"/>
            <a:ext cx="4646100" cy="22068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базовых терминов помогают читать статьи без искажений и уверенно участвовать в обсуждении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раздела Unit 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их значение в английском тексте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напрямую влияет на смысловое чтение: без него трудно сравнивать страны и аргументировать позицию.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пример президентской демократии
</a:t>
            </a:r>
            <a:endParaRPr lang="en-US" sz="2518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Capitol and Congress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символами демократии часто становятся Capitol и здание Конгресса, потому что именно здесь видна работа разделения властей. Двухпалатный парламент, президент и независимый суд образуют систему взаимных ограничений и контроля.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Ballot box and participation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урна в учебных материалах напоминает о регулярных выборах и праве граждан влиять на власть. При этом тексты на английском языке нередко поднимают вопросы voter turnout и политической активности общества.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Debates about fairness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демократия часто обсуждается через campaign finance, gerrymandering и political polarization. Эти темы показывают, что наличие институтов само по себе не снимает споров о справедливости и реальном равенстве политического влияния.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 тематической лексике Unit 2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демократии чаще всего обсуждаются в англоязычных текстах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признаки демократии чаще всего становятся опорными словами в учебных и публицистических текстах.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free elections, human rights и independent courts: именно они формируют ядро демократического описания.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парламентская монархия и язык политической системы
</a:t>
            </a:r>
            <a:endParaRPr lang="en-US" sz="1699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 — parliamentary monarchy: монархия сохраняет символическую роль, а реальная исполнительная власть принадлежит Prime Minister and Cabinet. Это важно для понимания текстов о балансе традиции и современной политики.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выборы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 — House of Commons, House of Lords, general election, constituency и majority system. Они помогают описать, как формируется парламент и почему мажоритарная модель влияет на представительство.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материалы часто обсуждают representation, regional inequality и voting fairness. Благодаря этому ученики видят, что даже устойчивая система сталкивается с вопросами справедливого распределения политического влияния.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 анализа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пример показывает, как формальная преемственность сочетается с политической дискуссией. Для чтения важно различать институциональные термины и оценочную лексику, описывающую споры вокруг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республика, выборы и роль президента
</a:t>
            </a:r>
            <a:endParaRPr lang="en-US" sz="1646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Полупрезидентская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относится к semi-presidential system: президент обладает заметной властью, но правительство и парламент также участвуют в принятии решений. Это помогает обсуждать, как распределяются полномочия между институтами.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по теме часто встречаются protests, civic participation и public debate. Французский пример показывает, что демократия может сопровождаться активной уличной политикой и открытым общественным спором.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термины President, Prime Minister, National Assembly и republic. Они позволяют точно описывать французскую систему и сравнивать её с другими демократическими моделями в англоязычных странах.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общую демократическую основу и важные институциональные различия между странами.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характеристик политических систем стран из материалов Unit 2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 в англоязычных странах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страны строятся на демократических принципах, но роль главы государства, парламент и степень федерализма устроены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Канада: компромисс, федерализм и устойчивость институтов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право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federal parliamentary republic, где важную роль играют constitutional court, coalition governments и proportional representation. Такая система подчёркивает законность, компромисс и устойчивость политических решений.
</a:t>
            </a:r>
            <a:endParaRPr lang="en-US" sz="1294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Länder показывают, что власть распределяется между федеральным центром и регионами. Это помогает говорить о демократии как о многоуровневом управлении, а не только о выборах на национальном уровне.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сочетает parliamentary system, federalism и multicultural society. В учебных текстах важны diversity, bilingualism, indigenous peoples и regional balance, потому что они раскрывают социальную сложность страны.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как 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показывают, что демократическая устойчивость опирается на правовые гарантии, представительство и готовность к компромиссу. Именно поэтому институты могут работать даже в обществе с разными интересами.
</a:t>
            </a:r>
            <a:endParaRPr lang="en-US" sz="13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как цикл участия и контроля
</a:t>
            </a:r>
            <a:endParaRPr lang="en-US" sz="261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модель по учебному тексту о демократическом процессе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права особенно важны: формальные гарантии, их реальное соблюдение и равный доступ к защите.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этих трёх уровнях видно, совпадают ли демократические принципы с практикой.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Unit 2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англоязычным учебным и публицистическим текстам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ослабляют доверие к демократии
</a:t>
            </a:r>
            <a:endParaRPr lang="en-US" sz="193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распространённость проблем, но и их взаимосвязь: поляризация усиливает недоверие, а дезинформация ускоряет его распространение.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 информационным расколом и снижением качества общественной дискуссии.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 цифровая среда: как меняется общественная дискуссия
</a:t>
            </a:r>
            <a:endParaRPr lang="en-US" sz="1766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пресса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press остаётся основой демократического контроля: она проверяет власть, задаёт неудобные вопросы и помогает обществу получать информацию из разных источников, а не только из официальных сообщений.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ленты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Algorithms определяют, что пользователь увидит чаще всего. Из-за этого люди нередко оказываются в информационной среде, где подтверждаются уже существующие взгляды и сужается круг аргументов.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делают новости мгновенными и доступными, но одновременно смешивают факты, мнения и эмоции. В учебных текстах это часто связано с быстрым распространением непроверенной информации.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Echo chambers, fake news и online propaganda влияют на public opinion особенно сильно, когда у читателя не хватает навыка сравнивать источники и отличать проверенный факт от манипуляции.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формулировать мнение о демократии на английском языке
</a:t>
            </a:r>
            <a:endParaRPr lang="en-US" sz="1695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позиции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чётко обозначьте свою точку зрения: I think that… In my opinion… или I believe that… Такое начало помогает слушателю сразу понять вашу главную мысль.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аргумент
</a:t>
            </a:r>
            <a:pPr algn="ctr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назовите одно сильное основание: One of the main advantages is… This is important because… Желательно опираться на конкретный пример, а не на общее рассуждение.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баланс
</a:t>
            </a:r>
            <a:pPr algn="ctr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спорный момент, используйте however, although или on the other hand. Это делает ответ более зрелым и показывает, что вы видите и сильные, и слабые стороны.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мысль словами therefore, as a result или This shows that… Так ответ звучит логично, а ваше мнение выглядит обоснованным и структурированным.
</a:t>
            </a:r>
            <a:endParaRPr lang="en-US" sz="10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оценка демократии зависит от выбранных критериев: институты могут быть сильными, но общественное доверие — слабым.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Unit 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проблемные стороны демократии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система может выглядеть успешной или уязвимой — всё зависит от того, оцениваем ли мы нормы, участие или результаты.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к разделу Unit 2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текст о western democracies, выделяют основную идею и находят в нём ключевые факты. Это тренирует понимание смысла, а не только отдельных слов.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лексикой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этапе vocabulary building полезны задания на matching terms with definitions, completing sentences и поиск синонимов и антонимов. Они помогают уверенно использовать новую лексику в речи.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opinion statements и ответы на вопросы по тексту развивают беглость речи. Важно не просто назвать факт, а объяснить его значение на английском языке.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debate и comparison of two countries учат сопоставлять системы, аргументировать и слушать другую точку зрения. Такие задания особенно важны для темы демократии.
</a:t>
            </a:r>
            <a:endParaRPr lang="en-US" sz="13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 развёрнутому ответу по теме
</a:t>
            </a:r>
            <a:endParaRPr lang="en-US" sz="249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подготовки устного или письменного ответа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особенно важны для реальной демократии: участие, равенство, доверие и справедливое представительство.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условий формальные выборы не гарантируют полноценного народовластия и общественного доверия.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 раздела Unit 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помогает говорить о гражданских вопросах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 соединяет лексику, чтение, сравнение стран и аргументацию. В результате ученики не только расширяют словарь, но и учатся критически анализировать общественные процессы и выражать собственную позицию.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2026-05-31T16:34:44Z</dcterms:created>
  <dcterms:modified xsi:type="dcterms:W3CDTF">2026-05-31T16:34:44Z</dcterms:modified>
</cp:coreProperties>
</file>