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экскурсия в мир камней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повсюду: в горах и у воды, на дорогах и в домах. Узнаем их свойства и происхождение.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камни важны для человека и природы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образуют твёрдую часть Земли и входят в горные породы. Они нужны человеку для строительства и украшений, а в природе защищают берега, дают укрытие живым существам и иногда сохраняют следы очень древней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камень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— это твёрдое природное вещество. Он может быть цельным, а может состоять из отдельных зёрен и кристаллов, которые хорошо видны при внимательном рассмотрении.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твёрдое вещество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отличать камни, но не является единственным признаком. Один и тот же вид может выглядеть по-разному из-за условий вокруг: состава примесей и степени выветривания.
</a:t>
            </a:r>
            <a:endParaRPr lang="en-US" sz="928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первый признак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различаются твёрдостью и прочностью. Некоторые легко царапаются, другие выдерживают нагрузку. Твёрдость связана с тем, какие минералы входят в состав камня.
</a:t>
            </a:r>
            <a:endParaRPr lang="en-US" sz="97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прочность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вес тоже важны при наблюдениях. Камень может быть округлым или острым, лёгким или тяжёлым. Эти различия возникают из-за размеров зёрен и плотности материала.
</a:t>
            </a:r>
            <a:endParaRPr lang="en-US" sz="955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вес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блеску и зернистости можно понять, как устроены части камня. Если поверхность сияет, значит свет по-разному отражается от минералов; зернистость выдаёт кристаллическое строение.
</a:t>
            </a:r>
            <a:endParaRPr lang="en-US" sz="898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зернистость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камни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 земной коре: остывание, осаждение, давление и нагрев (часто миллионы лет).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77486"/>
            <a:ext cx="3765900" cy="2611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камней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Сводка: происхождение → примеры → где встречается. Вывод: зная происхождение, легче понять свойства.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напрямую связано с тем, какие минералы сформировались и как устроена структура камня, поэтому меняются его свойства.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 общие сведения о типах горных пород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— прочный строительный камень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прочности гранит подходит для мест, где бывает много нагрузки: ступени, облицовка зданий, памятники и дорожные плиты. Его используют не только за прочность, но и за устойчивый внешний вид.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в ступенях и памятниках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лупой гранит выглядит живым: крупные зёрна кварца, полевого шпата и слюды складываются в неровный рисунок. Поэтому камень легко узнать по «зернистости». Чаще всего он серый, розовый или с красноватым оттенком.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«Зернистая» поверхность гранита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и следы древних вулканов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образуется, когда лава быстро остывает на поверхности Земли. Поэтому камень часто бывает тёмным, плотным и довольно твёрдым, даже если выглядит простым и «тяжёлым».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нередко находят там, где раньше были вулканы: в районах бывшей вулканической активности и в горных породах рядом с ними. Также базальт встречается на океаническом дне.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базальта бывают столбчатые трещины: камень будто разделён на большие колонны. Такие формы помогают геологам понимать, как остывала лава и где это происходило.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камней в сравнении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шкале Мооса каждый следующий минерал царапает предыдущий, поэтому различия заметны при простых испытаниях.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Минералогические справочные данные, шкала Мооса (1–8).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устойчивее минерал к повреждениям. Поэтому кварц часто выделяется в природе и в составе многих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стартуют как песок, глина, раковины и другие фрагменты. Из них формируются слои, которые со временем уплотняются и превращаются в твёрдые осадочные горные породы.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слои становятся породой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 осадочных породах часто хорошо заметны, как страницы в книге. В толще могут сохраняться окаменелости — отпечатки древних растений и животных.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появляются узнаваемые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породы легко определить по свойствам. Известняк может пениться при соприкосновении с кислотой, а песчаник обычно выделяется шероховатой, зернистой поверхностью.
</a:t>
            </a:r>
            <a:endParaRPr lang="en-US" sz="145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камни — память о слоях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— камень, который изменился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образуется из известняка: он попадает под сильное давление и высокую температуру. Поэтому камень становится плотнее и получает характерный вид — белый, сероватый, розовый или полосатый.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мраморе часто заметны прожилки. Они появляются из-за примесей, которые вмешиваются в процесс превращения. Мрамор используют для статуй, полов, стен и украшения помещений, так как он хорошо смотрится и полируется.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камни меняются со временем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 перепады температуры постепенно разрушают камни: поверхность теряет прочность, появляются трещины, а затем откалываются мелкие части. Этот общий процесс называют выветриванием.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проникает в трещины, замерзает и расширяется. Давление «раздвигает» породу, поэтому со временем камень может распадаться на куски разных размеров и форм.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Обломки переносятся реками, ветром и льдом. Песчинки и камешки трутся друг о друга, стираются грани, округляются, уменьшаются и меняют внешний вид.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обломки оседают в новых местах и смешиваются с почвой и другими частицами. Со временем они могут стать частью новых пород, закрепив «путь» камня в геологической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камня от горы до песка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изменений при разрушении, переносе и накоплении обломков.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243" y="1345200"/>
            <a:ext cx="2533613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популярных камней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удобно сравнивать по цвету, твёрдости и заметным признакам. Это помогает отличать камни и понимать, почему их выбирают для разных задач.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и наблюдения на уроке.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происхождению и составу меняются цвет и «поведение» камня: одни хорошо режутся и полируются, другие служат долго благодаря прочности.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00" y="1412720"/>
            <a:ext cx="3258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450" y="3239995"/>
            <a:ext cx="2715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 повседневной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прочные покрытия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горных пород получают щебень и дорожные материалы. Они нужны, чтобы сделать основание устойчивым и долговечным, а покрытие выдерживало нагрузку транспорта и погодные изменения.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Известь и цемент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служит сырьём для получения извести и цемента. Затем эти вещества используют в кладке и штукатурных работах, помогая «скреплять» детали и выравнивать поверхности.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перерабатывают в бетон, плитку и кирпичное сырьё. Эти материалы используют при отделке и возведении зданий, потому что они хорошо переносят нагрузки и подходят для наружных работ.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украшения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применяют при производстве стекла. А красивый вид некоторых камней — редкий цвет, форма и блеск — делают их востребованными для украшений и коллекций.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полезные ископаемые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горные породы содержат ценные вещества: железную руду, медные минералы, соль, уголь и другие материалы. Их добывают в карьерах и шахтах, получая сырьё для промышленности и быта.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помогает людям создавать необходимые вещи, но меняет ландшафт и может повредить среду. Поэтому после работ важно восстанавливать территории и бережно относиться к природе рядом с месторождениями.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камни вокруг нас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«как часто» встречаются камни в повседневных ситуациях: на улице, в доме и в местах изучения. Числа даны условно, как наглядное распределение.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наглядности (количественных измерений в описании нет).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категории — природа и строительство: камни повсюду в горах и у рек, а также в городских улицах и зданиях. Остальные группы встречаются реже, но выделяются по назначению.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как свидетели истории Земли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камнях иногда сохраняются отпечатки растений, раковины древних морей и следы вулканической активности. Такие находки помогают «увидеть» условия, которые существовали очень давно.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сравнивают находки разных слоёв и по ним восстанавливают прошлое: где раньше было море, где возникали вулканы, а где менялись условия для жизни. Это дополняет другие данные.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камни — не просто твердые куски горных пород, а архив. Они показывают, как двигались и изменялись части Земли, а климат на планете постепенно менялся.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обращают внимание на цвет, блеск, форму и размер, а также оценивают вес, слои и кристаллы. Дополняют наблюдения зернистостью и тем, как камень выглядит при хорошем свете.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образцы по происхождению: речной камень обычно бывает более округлым, а горный — более угловатым. Хорошо помогают пары: кусочек гранита и кусочек известняка.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коллекция была понятнее, каждый образец подписывают. Подпись включает название камня или породы, место находки и короткую заметку о свойствах: твёрдость, цвет, наличие прожилок или зерен.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лучше вести аккуратно: не торопиться и фиксировать отличия. Так легче учиться видеть закономерности и постепенно составлять собственные выводы о том, как камни связаны с природными процессами.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собирать и изучать камни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 безопасное отношение к камням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помогает сохранить природу и избежать лишнего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— это ключ к пониманию Земли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бывают магматическими, осадочными и метаморфическими. Их свойства зависят от условий образования и минералов в составе. Камни важны для строительства, промышленности, науки и жизни природы, а наблюдение помогает понимать Землю и её историю.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2026-05-12T08:13:17Z</dcterms:created>
  <dcterms:modified xsi:type="dcterms:W3CDTF">2026-05-12T08:13:17Z</dcterms:modified>
</cp:coreProperties>
</file>