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объединение Италии и Германии в XIX веке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ключевые события и личности, приведшие к объединению Италии и Германии.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формирования национальных государств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Италия и Германия были множеством отдельных государств. Рост национализма и реформы вызывали желание создать единую страну, несмотря на сопротивление старых порядков.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идей национального единства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 и наполеоновские войны пробудили в обществе стремление к объединению и свободе, заложив основы национальных движений в Европе.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 Германия активно развивали патриотические идеи, стремясь преодолеть политическую раздробленность и создать единые государства.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Венского конгресса либеральные и националистические идеи получили дополнительный импульс, особенно среди молодых и образованных слоёв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революционные движения и "Молодая Италия"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Тайные общества карбонариев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Карбонарии выступали против иностранного владычества и внутренних феодальных порядков. Их деятельность подготовила почву для революций 1820-х и 1840-х годов в Италии.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"Молодая Италия" Джузеппе Мадзини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Мадзини основал "Молодую Италию" как движение за объединение и национальное возрождение. Его идеи вдохновляли многих на борьбу за свободу и единство страны.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революционных волн 1848–1849 годов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революций охватили Италию, поднимая вопрос независимости и единства. Хотя многие восстания были подавлены, они усилили национальные стремления.
</a:t>
            </a:r>
            <a:endParaRPr lang="en-US" sz="101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Италии до объединения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Сардинское королевство и его влияние
</a:t>
            </a:r>
            <a:pPr algn="ctr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Сардиния стала центральной силой в процессе объединения благодаря сильной армии и активно проводимой политике реформ.
</a:t>
            </a:r>
            <a:endParaRPr lang="en-US" sz="1032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Папская область как центр религиозной власти
</a:t>
            </a:r>
            <a:pPr algn="ctr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Папская область сохраняла самостоятельность и влиянию Католической церкви, что усложняло политическую консолидацию Италии.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Королевство обеих Сицилий и юг Италии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территории управлялись королевской династией и сохраняли отчётливую культурную и политическую автономию.
</a:t>
            </a:r>
            <a:endParaRPr lang="en-US" sz="1046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Германии и Германский союз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германских государств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была разделена на множество княжеств и городов, каждое со своими законами и властями, что усложняло объединение.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Германский союз 1815 года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Созданный для координации действий, Союз обладал слабой властью и не мог эффективно управлять объединением территорий.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Австрии и Пруссии в германских делах
</a:t>
            </a:r>
            <a:pPr algn="ctr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и Пруссия конкурировали за влияние, постепенно Пруссия усиливала свои позиции, задавая курс на объединение под своим руководством.
</a:t>
            </a:r>
            <a:endParaRPr lang="en-US" sz="103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объединения Италии: Кавур, Гарибальди, Виктор Эммануил II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Камилло Кавур – архитектор дипломатии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Кавур продвигал экономические реформы и союзы с другими державами, что стало фундаментом для объединения Италии.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Джузеппе Гарибальди и экспедиция Тысячи
</a:t>
            </a:r>
            <a:pPr algn="ctr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Гарибальди возглавил вооружённый поход на юг, что способствовало присоединению Южной Италии к национальному государству.
</a:t>
            </a:r>
            <a:endParaRPr lang="en-US" sz="1052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Эммануил II – символ единства
</a:t>
            </a:r>
            <a:pPr algn="ctr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король объединённой Италии, который объединил под своей властью разрозненные итальянские территории и укрепил власть нового государства.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личности объединения Германии: Бисмарк и Вильгельм I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Отто фон Бисмарк, назначенный канцлером в 1862 году, реализовал политику "железа и крови", объединяя Германию силой и дипломатией. Его реформы кардинально изменили политический ландшафт.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Вильгельм I поддерживал реформы, контролировал армию и сыграл ключевую роль в провозглашении Германской империи, олицетворяя новый германский порядок и 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за объединение Германии: Дания и Австрия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начала объединение войны с Данией в 1864 году, присоединяя спорные территории Шлезвиг и Гольштейн, укрепляя свои позиции в Северной Европе.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1866 году прусско-австрийская война завершилась победой Пруссии, что исключило Австрию из германских дел и заложило основу для Северогерманского союза.
</a:t>
            </a:r>
            <a:endParaRPr lang="en-US" sz="11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25" y="1336056"/>
            <a:ext cx="3800400" cy="3321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новинки и успех Пруссии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037013" y="17480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Построенная сеть железных дорог и телеграф позволили Пруссии быстро мобилизовать войска и эффективно управлять ими во время Австро-прусской войны 1866 года.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37013" y="30784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Победа в битве при Садовой (Кёниггрец) обеспечила лидерство Пруссии среди немецких государств и стала ключевым моментом на пути к объединению.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Франко-прусская война и создание Германской империи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1870–1871 годах Пруссия при поддержке союзных южногерманских государств одержала решающую победу во Франко-прусской войне. Поражение Франции ослабило её влияние и укрепило позицию Пруссии в Германии.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событием стала битва при Седане 2 сентября 1870 года, где был пленён император Наполеон III. Это ускорило объединение немецких земель и провозглашение Германской империи в Версале в 1871 году.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Германской империи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25 государств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новую империю вошли 25 немецких государств, таких как Пруссия, Бавария и Саксония, что символизировало национальное единство.
</a:t>
            </a:r>
            <a:endParaRPr lang="en-US" sz="1087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Создано централизованное управление, объединившее разрозненные территории под единым императором и правительством.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международного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государство стало сильной политической и военной силой в Европе, меняя баланс сил на континенте.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января 1871 года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Церемония провозглашения Германской империи в Зеркальном зале Версальского дворца, Вильгельм I коронован первым императором.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объединения Италии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создания единой Италии от присоединения Ломбардии до захвата Рима и завершения объединения в 1871 году.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проходило этапами и завершилось к 1871 году формированием единого государства.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объединения Италии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25" y="1336056"/>
            <a:ext cx="3800400" cy="3321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конфликты на пути к единству Италии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037013" y="17480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Итальянское объединение сопровождалось тремя главными войнами за независимость: 1859 года с Австрией, 1860 года с экспедицией Гарибальди, и 1870 года – захватом Рима.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37013" y="30784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поддерживала Пьемонт-Сардинию, что усилило её позиции, а позже ослабление Австрии с помощью Пруссии позволило продолжить объединение.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объединения Германии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войны с Данией до создания Германской империи (1864–1871)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Кавура в формировании единой Италии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Камилло Кавур провёл важные реформы в экономике и армии, укрепляя позиции Сардинского королевства и готовя базу для объединения Италии.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заключил союз с Францией для борьбы с Австрией и добился дипломатического признания нового итальянского государства на международной арене.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руководители объединённой Германии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I стал символом нового могучего монарха, объединившего разбросанные немецкие государства в единое национальное государство.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 фон Бисмарк, назначенный первым рейхсканцлером, отвечал за политику 'железа и крови', которая обеспечила объединение и развитие страны.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их руководством были заложены основы современной немецкой государственности и проведены социальные реформы для укрепления внутренней стабильности.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усиливалось влияние армии и модернизировалась политика, что подготовило Германию к роли ведущей европейской державы.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объединения: новые политические центры и риски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балансе сил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Италии и Германии привело к появлению сильных национальных государств, способных влиять на европейскую политику и менять существующий дипломатический порядок.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напряжённости и подготовка к конфликтам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Появившиеся соперничества между новыми центрами силы усилили международную напряжённость, способствуя развитию противоречий, которые в итоге вылились в Первую мировую войну.
</a:t>
            </a:r>
            <a:endParaRPr lang="en-US" sz="108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национальных объединений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объединения Италии и Германии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общие черты и ключевые отличия в процессах объединения двух стран в XIX веке.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путь строился на революционном и дипломатическом подходе, немецкий — на военной и властной политике.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объединения Италии и Германии
</a:t>
            </a:r>
            <a:endParaRPr lang="en-US" sz="4834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этих стран завершило эпоху раздробленности, создав новые сильные государства, которые повлияли на политический и экономический ландшафт Европы и подготовили почву для будущих перемен.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2026-05-10T23:11:08Z</dcterms:created>
  <dcterms:modified xsi:type="dcterms:W3CDTF">2026-05-10T23:11:08Z</dcterms:modified>
</cp:coreProperties>
</file>