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современном мире: географическое положение, ресурсы и роль государства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мира с огромным потенциалом и вызовами.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которое формирует развитие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побережий до степей и горных районов — география России задаёт климат, расселение людей, транспортные маршруты и специализацию регионов, определяя многие решения государства и экономики.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усиливает контрасты климата, природных условий и плотности населения, а также усложняет управление и развитие транспорта.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официальная площадь Российской Федерации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России, что делает её крупнейшим государством мира и подчёркивает масштаб природных и хозяйственных различий между регионами.
</a:t>
            </a:r>
            <a:endParaRPr lang="en-US" sz="1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хозяйственного значения страны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природный газ и уголь обеспечивают России мощную энергетическую базу и значительную долю экспортных доходов, формируя специализацию целых районов добычи и переработки.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железных и цветных руд поддерживают металлургию, машиностроение и производство конструкционных материалов, особенно в индустриальных районах Урала, Сибири и европейской части страны.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лесные массивы и богатые ресурсы пресной воды имеют не только хозяйственное, но и экологическое значение, обеспечивая древесину, водоснабжение и природное разнообразие.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ресурсов на большой территории создаёт условия для территориального разделения труда, но одновременно повышает затраты на их освоение и доставку.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природных богатств и их хозяйственное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состав ресурсов, но и те группы, которые сильнее всего поддерживают промышленность, экспорт и развитие отдельных регионов страны.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хозяйство дают топливные и рудные ресурсы; при этом вода и лес усиливают долгосрочный потенциал развития.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условная структурная модель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и их влияние на жизнь населения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России находится в умеренном и субарктическом поясах, а север страны — в арктическом. Это определяет длительную зиму, короткий вегетационный период и высокие расходы на обогрев.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заселены европейская часть страны и крупные города, где климат мягче, инфраструктура плотнее и проще вести хозяйственную деятельность. В северных и восточных районах плотность населения намного ниже.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ограничивает набор культур и сроки полевых работ, поэтому аграрная специализация различается по регионам. На юге больше возможностей для растениеводства, чем в северных и восточных территориях.
</a:t>
            </a:r>
            <a:endParaRPr lang="en-US" sz="1303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температуры, вечная мерзлота и снежные зимы усложняют строительство дорог, зданий и коммуникаций. В результате возрастает стоимость освоения территории и эксплуатации инфраструктуры.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крупнейшие страны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масштаб территории России и особенности её положения среди ведущих государств 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прежде всего площадью, но не численностью населения; это объясняет неравномерность заселения и различия в развитии регионов.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международные статистические обзоры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фактор хозяйственного развития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географии: природная среда определяет расселение, специализацию и транспортные связи.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основные особенности расселения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проживает около 146 миллионов человек, но эта численность распределена крайне неравномерно. На огромной территории соседствуют крупные городские агломерации и почти пустынные пространства.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населения приходится на европейскую часть страны, где больше рабочих мест, лучше транспортная доступность и плотнее сеть городов, учреждений и услуг.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оси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тяготеют к рекам, железным дорогам и крупным автомагистралям, потому что именно они связывают районы между собой, обеспечивают снабжение и облегчают экономическую активность.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восточные территории заселены значительно слабее из-за сурового климата, больших расстояний и высокой стоимости строительства, поэтому там преобладают редкие поселения и вахтовые формы работы.
</a:t>
            </a:r>
            <a:endParaRPr lang="en-US" sz="12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городских жителей связана с концентрацией промышленности, образования, науки и услуг в крупных центрах страны.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преимущественно городской страной: это усиливает роль агломераций и делает качество городской среды ключевым фактором развития.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на 2024 год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ТЭК обеспечивает значительную часть промышленного производства, экспортной выручки и энергоснабжения страны. Его устойчивость напрямую влияет на работу транспорта, коммунального хозяйства и крупных предприятий.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добычи нефти и газа сосредоточены в Западной Сибири, на Ямале, в Поволжье и на Урале. Дополнительное значение имеют арктические и дальневосточные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доставки сырья и топлива используются магистральные трубопроводы, железные дороги и морские маршруты. Такая инфраструктура связывает удалённые месторождения с перерабатывающими центрами и портами.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 число крупнейших производителей и экспортёров нефти и природного газа. Это усиливает её роль на мировом энергетическом рынке и делает отрасль стратегически важной.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специализация регионов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индустриальная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страны сосредоточены машиностроение, химическая промышленность, металлургия и производство товаров повседневного спроса. Здесь выше плотность населения и лучше развиты кооперационные связи между предприятиями.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промышленный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исторически стал зоной тяжёлой промышленности, где сочетаются добыча руд, металлургия, энергетика и машиностроение. Выгодное положение между Европой и Азией поддерживает транспортные и производственные связи.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 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ориентирована на добычу полезных ископаемых, лесные ресурсы и энергетику. Из-за больших расстояний предприятия часто размещаются рядом с источниками сырья и энергообъектами.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 первичная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значимы добыча, переработка сырья и обслуживание внешнеторговых потоков. Развитие региона сдерживают удалённость, суровые условия и высокая стоимость инфраструктуры.
</a:t>
            </a:r>
            <a:endParaRPr lang="en-US" sz="12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экономические районы и их специализация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и история освоения определили хозяйственный профиль крупнейших районов России.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пространство страны крайне неравномерно: центр управляет и производит, восток даёт сырьё, а транспорт и ресурсы формируют специализацию районов.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России и связь огромной территории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России работает на преодоление огромных расстояний и связывает промышленные центры с ресурсными районами, портами и приграничными территориями.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трубопроводы остаются основой грузовых перевозок, а остальные виды транспорта дополняют их там, где нужна скорость, доступность или выход к морю.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«Транспорт России»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месторождения к экспорту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сырья и продукции от добычи до внутреннего рынка и внешних поставок.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1841" y="1789450"/>
            <a:ext cx="231919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международной торговле и сотрудничестве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поставляет на внешний рынок нефть, газ, металлы, удобрения и сельскохозяйственную продукцию. Такая структура экспорта делает страну заметным участником мирового товарообмена.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партнёров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России исторически охватывали Европу и Азию, а в последние годы значение азиатского направления усиливается. Это меняет логистику, маршруты и структуру внешней торговли.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логистики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зависит от состояния портов, железных дорог, трубопроводов и сухопутных коридоров. Чем надёжнее транспортная система, тем устойчивее экспорт и импорт.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объёмы торговли влияют мировые цены на сырьё, политическая ситуация и ограничения доставки. Поэтому международное сотрудничество требует гибкости и точного расчёта рисков.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Северный морской путь и новые территории освоения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зона России важна не только как ресурсная база, но и как пространство научных исследований и военного присутствия. Здесь сосредоточены сложные, но перспективные направления освоения.
</a:t>
            </a:r>
            <a:endParaRPr lang="en-US" sz="1247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сокращает морское расстояние между западной частью страны и Дальним Востоком. Это делает его важным транспортным коридором, особенно для северных поставок.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Арктики открывает доступ к ресурсам и маршрутам, но требует ледокольного флота, надёжной инфраструктуры и экологической осторожности из-за уязвимости северной природы.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проблемы современного развития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сильные стороны страны связаны с масштабом, ресурсами и технологическим потенциалом, а ограничения — с пространственной неоднородностью и высокой стоимостью развития удалённых районов.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вызов заключается не в нехватке ресурсов, а в их эффективном освоении, соединении регионов и снижении разрыва между центром и периферией.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«Россия в современном мире»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в повседневной жизни и выборе профессий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климата, почв и природных зон помогает объяснить, где выгодно выращивать зерновые, развивать животноводство или тепличное хозяйство. География напрямую влияет на продовольственную безопасность.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дорог, мостов, портов и городских объектов необходимо учитывать рельеф, мерзлоту, климат и плотность населения. Без географических знаний невозможно грамотно развивать территорию.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размещения полезных ископаемых важно для профессий в добывающей промышленности, геологии и природопользовании. Ресурсы распределены неравномерно, поэтому специалисты работают в разных условиях.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будущей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помогает школьникам увидеть реальные профессиональные направления — от картографии и экологии до туризма и регионального анализа. Это делает предмет практичным и жизненно важным.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делают особенно востребованными профессии, связанные с логистикой, транспортным планированием и управлением маршрутами. География помогает понимать связь между территорией и перемещением товаров.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больших возможностей и больших расстояний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сочетает природное богатство, огромную территорию и стратегическое положение между Европой и Азией. Её будущее зависит от того, насколько эффективно страна сможет связать ресурсы, людей и пространство.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2026-06-03T01:28:49Z</dcterms:created>
  <dcterms:modified xsi:type="dcterms:W3CDTF">2026-06-03T01:28:49Z</dcterms:modified>
</cp:coreProperties>
</file>