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на пороге Первой мировой войны: общий обзор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— великий мировой игрок в эпоху перемен и предвоенного напряжения.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экономический взлёт и политическое влияние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XIX века Англия развивалась как индустриальная держава с мощным флотом и крупной колониальной империей. Социальные изменения и политические процессы ставили страну в центр мировой политики.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1901 году численность населения составляла 32,5 млн, а через 13 лет этот показатель увеличился до 36,1 млн, что свидетельствовало о сильной урбанизации в Лондоне и промышленных центрах.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Великобритании, 1901–1914 гг.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47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36,1 млн в 1914 году
</a:t>
            </a:r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Англии достигло значительного роста благодаря миграции в города и улучшению условий жизни.
</a:t>
            </a:r>
            <a:endParaRPr lang="en-US" sz="5476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Англии: промышленное и финансовое развитие
</a:t>
            </a:r>
            <a:endParaRPr lang="en-US" sz="235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Англия занимала ведущие позиции в мировой индустрии, производя около 45% всей промышленной продукции.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поддерживался расширением финансового сектора, включая банки, страховые компании и биржи.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усилилась конкуренция со стороны Германии и США, что понизило монопольное положение Англии на рынке.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снижало долю в экономике, уступая место более прибыльной промышленности и услугам.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рабочего класса и фабричная занятость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центры привлекли сотни тысяч рабочих. Тяжёлые условия труда и долгие смены стали причиной роста социальной активности и объединения в профсоюзы.
</a:t>
            </a:r>
            <a:endParaRPr lang="en-US" sz="100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забастовки шахтёров 1912 года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крупнейших социальных протестов стала всеобщая забастовка шахтёров, которая продлилась несколько недель и продемонстрировала силу рабочих коллективов.
</a:t>
            </a:r>
            <a:endParaRPr lang="en-US" sz="100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Лейбористской партии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Лейбористская партия, появившаяся в 1900 году, стала политическим голосом рабочих, направленным на защиту их интересов и улучшение условий труда.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класс и социальные перемены в обществе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1908 году введены государственные пенсии для пожилых людей, обеспечившие базовую поддержку после выхода на пенсию.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детях и молодых людях регулировал труд и образование несовершеннолетних, способствуя их социальной защите.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1911 году приняты законы о страховании по болезни и безработице, положившие начало современному социальному обеспечению.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 формирование системы поддержки населения
</a:t>
            </a:r>
            <a:endParaRPr lang="en-US" sz="2054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Монархия: Эдуардианская эпоха и Георг V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VII символизировал эпоху роскоши и культурного расцвета, сохраняя традиции англичан и вливаясь в либеральные тенденции общества.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 V, взойдя на трон в 1910 году, модернизировал монархию и активно участвовал в подготовке страны к грядущим мировым изменениям.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1909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бюджет Либерального правительства, вызвавший острые споры с Палатой лордов.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дебаты по реформе Палаты лордов для ограничения их полномочий.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1911 года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период демократических преобразований и роста влияния избираемого парламента в политической жизни Англии.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 Закон о парламенте, который урезал власть Палаты лордов и усилил роль Палаты общин.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реформы: Парламентский закон 1911 года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культуры: пресса, кино и новые увлечения
</a:t>
            </a:r>
            <a:endParaRPr lang="en-US" sz="2558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прессы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1910 году ежедневно выходило более 2300 газет, удовлетворяя интересы к политике, спорту и искусству у разных слоев населения.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кинематографа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Кинотеатры становились популярным видом досуга, создавая новые форматы развлечений и общие культурные пространства в городах.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Военно-морская мощь Англии: дредноуты и гонка вооружений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 году флот насчитывал 29 дредноутов и 49 броненосцев, что обеспечивало контроль над важнейшими морскими путями империи.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с Германией заставила Англию увеличивать военный бюджет и усиливать военно-морское присутствие на международной арене.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власти лежал двухпалатный парламент: Палата общин избиралась народом, а Палата лордов представляла аристократию и духовенство, ранее имевшие значительные полномочия.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1911 года сократила влияние Палаты лордов, предоставив Палате общин и правительству больше власти для принятия законов и контроля расходов.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оставался главой государства, но реальная власть принадлежала кабинету министров во главе с премьер-министром, который управлял исполнительной властью.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Англии: парламент, лорды и роль короля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уровень грамотности в Англии значительно повысился, благодаря реформам, сделавшим образование обязательным и доступным для большинства детей.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Министерства образования Англии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97%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школьного возраста к 1914 году умели читать и писать, что свидетельствует об успешной реализации обязательного начального образования.
</a:t>
            </a:r>
            <a:endParaRPr lang="en-US" sz="8449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электрона Джозефом Томсоном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1897 году Джозеф Томсон впервые обнаружил электрон — элементарную частицу, что радикально изменило представления о строении материи и дало толчок развитию физики и химии.
</a:t>
            </a:r>
            <a:endParaRPr lang="en-US" sz="100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радиоактивности Эрнста Резерфорда
</a:t>
            </a:r>
            <a:pPr algn="l" indent="0" marL="0">
              <a:lnSpc>
                <a:spcPct val="90000"/>
              </a:lnSpc>
              <a:buNone/>
            </a:pPr>
            <a:r>
              <a:rPr lang="en-US" sz="41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Резерфорда в начале XX века по изучению радиоактивности и структуры атома заложили основу современной ядерной физики и способствовали развитию новых технологий.
</a:t>
            </a:r>
            <a:endParaRPr lang="en-US" sz="100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теории эволюции Чарльза Дарвина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о естественном отборе и эволюции видов повлияла не только на биологию, но и на философию, культуру и общественные взгляды того времени.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научные открытия и их влияние
</a:t>
            </a:r>
            <a:endParaRPr lang="en-US" sz="2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революция: метро, железные дороги и автомобили
</a:t>
            </a:r>
            <a:endParaRPr lang="en-US" sz="2763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Лондонское метро, открывшееся в 1863 году, стало первым в мире, значительно ускорив перемещение по городу и стимулируя развитие других видов транспорта.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 году железнодорожная сеть Англии была самой протяжённой в Европе, а появление автомобилей и аэропортов начало трансформировать транспортную инфраструктуру страны.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размах и ключевые владения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охватывала четверть земной поверхности, включая Индию, Канаду, Австралию и Африку, что делало её крупнейшей в мире и влияло на мировую политику.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 социальные вызовы в колониях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осуществлялось через колониальные администрации, при этом сохранялись социальные неравенства и возникали национальные противоречия, вызывавшие напряжённость в регионах.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империя: масштаб и структура управления колониями
</a:t>
            </a:r>
            <a:endParaRPr lang="en-US" sz="24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суфражисток и борьба женщин за права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1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Женской социально-политической ассоциации
</a:t>
            </a:r>
            <a:pPr algn="ctr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1903 году Эммелин Панкхёрст основала ассоциацию, которая стала центром активности за избирательные права женщин, используя пикеты, демонстрации и голодовки для привлечения внимания.
</a:t>
            </a:r>
            <a:endParaRPr lang="en-US" sz="1112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4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избирательных прав для женщин в 1918 году
</a:t>
            </a:r>
            <a:pPr algn="ctr" indent="0" marL="0">
              <a:lnSpc>
                <a:spcPct val="90000"/>
              </a:lnSpc>
              <a:buNone/>
            </a:pPr>
            <a:r>
              <a:rPr lang="en-US" sz="47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многолетней борьбы женщинам старше 30 лет было предоставлено право голоса, что стало важным шагом к равноправию и признанием роли женщин в политической жизни.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 — Англо-французское соглашение
</a:t>
            </a:r>
            <a:pPr algn="l" indent="0" marL="0">
              <a:lnSpc>
                <a:spcPct val="90000"/>
              </a:lnSpc>
              <a:buNone/>
            </a:pPr>
            <a:r>
              <a:rPr lang="en-US" sz="4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Энтанты между Великобританией и Францией укрепило сотрудничество и создало тесный союз против возможной угрозы со стороны Германии.
</a:t>
            </a:r>
            <a:endParaRPr lang="en-US" sz="1104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 — Расширение Антанты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присоединилась к союзу с Великобританией и Францией, усилив баланс сил в Европе и подготовив блок к потенциальному военному конфликту.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1912–1914 — Обострение международной напряжённости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Германией, напряжённость на Балканах и борьба за колониальные интересы обострили ситуацию, увеличивая риск масштабной войны.
</a:t>
            </a:r>
            <a:endParaRPr lang="en-US" sz="1172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международных отношений перед войной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викторианской готики и модерна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общественные здания строились в стиле готики и модерна, что отражало сочетание традиций и новаторства, особенно в Лондоне и крупных городах.
</a:t>
            </a:r>
            <a:endParaRPr lang="en-US" sz="115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Прерафаэлиты и реализм в живописи
</a:t>
            </a:r>
            <a:pPr algn="l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Художники-прерафаэлиты создавали яркие, детализированные полотна, а реалисты обращались к повседневной жизни, что показывало разнообразие художественных направлений того времени.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массовой культуры и известных деятелей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кино, спорта и массового чтения способствовало культурному развитию; яркие представители — Оскар Уайльд, Джозеф Конрад, Уильям Тернер — оставили значительный след.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художественное наследие Англии начала XX века
</a:t>
            </a:r>
            <a:endParaRPr lang="en-US" sz="25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противоречия накануне Первой мировой войны
</a:t>
            </a:r>
            <a:endParaRPr lang="en-US" sz="2479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социальных конфликтов: забастовки шахтёров 1912 года отражали недовольство рабочих условиями и зарплатой, что усиливало классовое напряжение.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национализма в Ирландии и республиканские движения вызывали политическую нестабильность и вызовы центральной власти в Лондоне.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Внешнеполитическая напряжённость и гонка вооружений создавали атмосферу надвигающегося конфликта, заставляя страну готовиться к возможной войне.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на пороге перемен и мирового конфликта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 году Англия сочетала экономическую мощь с внутренними трудностями и международными вызовами, что подготовило почву для перемен, которые предстояло определить Первая мировая война.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2026-05-11T02:20:50Z</dcterms:created>
  <dcterms:modified xsi:type="dcterms:W3CDTF">2026-05-11T02:20:50Z</dcterms:modified>
</cp:coreProperties>
</file>