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трапеция: три ключевые фигуры в геометрии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фигуры, три набора признаков и точные формулы для расчётов.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 помогают читать чертежи, считать площади и уверенно работать с углами и диагоналями. Эти фигуры часто встречаются в реальных объектах и готовят к более сложным задачам по планиметрии.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фигуры в 9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6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фигуры относятся к четырёхугольникам: у каждой по четыре стороны, четыре вершины и четыре угла. Это объединяет их и позволяет сравнивать по одним и тем же признакам.
</a:t>
            </a:r>
            <a:endParaRPr lang="en-US" sz="1368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четырёхугольника сумма внутренних углов всегда равна 360°. Это свойство помогает проверять правильность рисунка, находить неизвестные углы и контролировать решение задач.
</a:t>
            </a:r>
            <a:endParaRPr lang="en-US" sz="1264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различать фигуры, смотрят на параллельность сторон, равенство сторон и особенности углов. Именно эти признаки показывают, к какому виду четырёхугольника относится данная фигура.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общих свойств упрощает выбор формулы и делает решение задач быстрее. Сначала определяют вид фигуры, а затем используют подходящие свойства сторон, углов и диагоналей.
</a:t>
            </a:r>
            <a:endParaRPr lang="en-US" sz="132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как общая основа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72505"/>
            <a:ext cx="4063200" cy="23243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фигуры похожи и чем отличаются.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числом параллельных сторон и поведением диагоналей.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четырёхугольников, школьный курс геометрии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параллелограмма, ромба и трапеции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четырёхугольника по признакам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распознать фигуру по чертежу и её свойствам.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определение и основные признаки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четырёхугольник, у которого противоположные стороны попарно параллельны. Именно это свойство задаёт его форму и отличает от других четырёхугольников в задачах и на чертеже.
</a:t>
            </a:r>
            <a:endParaRPr lang="en-US" sz="1082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противоположные стороны равны, поэтому можно находить неизвестную длину, если известна противоположная сторона. Это удобно при вычислении периметра и проверке построений.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параллелограмма равны, а соседние в сумме дают 180°. Это помогает находить неизвестные углы, особенно если в условии дана лишь часть информации.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и делятся точкой пересечения пополам. Это свойство часто используют в доказательствах, а также при работе с координатной сеткой и чертежами.
</a:t>
            </a:r>
            <a:endParaRPr lang="en-US" sz="10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параллелограмма, школьный курс геометрии
</a:t>
            </a:r>
            <a:endParaRPr lang="en-US" sz="108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помогает либо распознать фигуру, либо доказать, что данный четырёхугольник действительно параллелограмм.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свойства образуют удобный набор признаков для распознавания и доказательств.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периметр параллелограмма, достаточно измерить две соседние стороны. Это делает расчёт быстрым и удобным в задачах с рисунком или координатной сеткой.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стороны входят в формулу периметра.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параллелограмма, школьный курс геометрии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частный случай параллелограмма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это параллелограмм, у которого все стороны равны. Поэтому он сохраняет основные свойства параллелограмма и дополнительно имеет свои особые признаки.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противоположные стороны параллельны, противоположные углы равны, а диагонали делятся пополам. Эти свойства показывают, что ромб входит в семейство параллелограммов.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 и делят его углы пополам. Из-за этого ромб удобно анализировать, если в задаче даны диагонали или углы.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часто узнают по равным сторонам и диагоналям на чертеже. Эти признаки помогают не перепутать его с квадратом и правильно выбрать нужную формулу.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ромба, школьный курс геометрии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помогают находить периметр и площадь ромба разными способами.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диагонали, площадь можно найти без высоты, что часто упрощает решение задач.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ромба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планиметрии; схема составлена по свойствам фигур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помогают быстро узнавать фигуру по чертежу и доказывать её свойства без лишних измерений.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диагонали обладают более сильными свойствами, чем у общего параллелограмма, поэтому его легче распознавать по диагоналям.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диагоналей параллелограмма и ромба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одна пара параллельных сторон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углов, прилежащих к каждой боковой стороне, равна 180°. Высота трапеции проводится между основаниями перпендикулярно им и помогает находить площадь, сравнивая фигуры по размерам.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высота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отличается тем, что только одна пара противоположных сторон параллельна. Эти стороны называют основаниями, а две другие — боковыми сторонами, и именно по ним фигуру легко узнают на чертеже.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используют длины оснований, боковых сторон и высоту. Эти данные позволяют вычислять периметр, площадь и проверять, подходит ли рисунок под определение трапеции.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задачах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равнобедренной трапеции боковые стороны равны, а углы при каждом основании попарно совпадают. Такая фигура удобна для построений, потому что её можно легко проверить по симметрии.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один из боковых углов равен 90°, поэтому высота часто совпадает с боковой стороной. Это упрощает вычисления и делает чертёж наглядным.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виды трапеций, сначала ищут основания, затем смотрят на боковые стороны и углы. Если есть равные боковые стороны или прямой угол, вид фигуры определить гораздо проще.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32431"/>
            <a:ext cx="4063200" cy="180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 для трапеции связывают основания, высоту и все стороны фигуры.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зависит от двух оснований и высоты, а средняя линия напрямую равна их полусумме, поэтому она удобна в вычислениях.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 периметра трапеции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примерам из школьного курса геометрии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легко заметить в повседневных предметах: от узоров до опор и элементов конструкций.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фигур полезны не только в задачах, но и в проектировании прочных, удобных и выразительных объектов.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параллелограмм, ромб и трапеция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параллелограмм, ромб и трапецию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нужные свойства и формулы без лишних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1564" y="3209900"/>
            <a:ext cx="169650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часто принимают за квадрат, хотя у квадрата все углы прямые. У ромба углы могут быть разными, а главным признаком остаются равные стороны и свойства диагоналей.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квадратом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трапецией называют фигуру с двумя парами параллельных сторон. Это ошибка: у трапеции только одна пара параллельных сторон, а другая пара сторон называется боковой.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вид трапеции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равны только противоположные стороны, а у ромба — все четыре. Если не различать эти признаки, легко выбрать неверную формулу или сделать неправильный вывод о фигуре.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свойств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правильно отмечать основания и боковые стороны. Если перепутать их местами, площадь и периметр будут найдены неверно, даже при правильных вычислениях.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обозначениях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фигур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8 см, b = 5 см и h = 4 см площадь равна 32 см², потому что S = a × h. Периметр находится по формуле P = 2(a + b) и равен 26 см.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ромба равна 6 см, а диагонали — 8 см и 5 см, то площадь составляет 20 см² по формуле S = (d1 × d2) / 2. Периметр равен 24 см.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трапеции с основаниями 10 см и 6 см и высотой 3 см площадь равна 24 см². Периметр зависит от длин боковых сторон, поэтому его можно найти только при полном условии.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числами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можно рассматривать как особый параллелограмм, потому что у него тоже две пары параллельных сторон. К этому добавляется новое условие: все стороны равны, а диагонали пересекаются под прямым углом и делят углы пополам.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внутри параллелограмма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 входят в одно большое семейство четырёхугольников, но различаются числом параллельных сторон. Это помогает строить схему, где видно, какие признаки общие, а какие делают фигуру особенной.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фигуры связаны между собой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 трапеция легко различаются по числу параллельных сторон, свойствам углов и диагоналей. Если знать эти признаки и формулы, задачи становятся понятными и решаются гораздо быстрее.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трёх фигурах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2026-06-03T10:34:25Z</dcterms:created>
  <dcterms:modified xsi:type="dcterms:W3CDTF">2026-06-03T10:34:25Z</dcterms:modified>
</cp:coreProperties>
</file>