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рекордных масштабов, природы и культурных контрастов.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на карте континента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почти половину Южной Америки, тянется от тропических лесов до океанского побережья и удивляет сочетанием природы, городов и 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Бразилия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расположена в восточной части Южной Америки и имеет длинную береговую линию вдоль Атлантического океана. Такое положение влияет на торговлю, климат и связь с другими странами.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 — Сан-Паулу и Рио-де-Жанейро. Это важные центры экономики, культуры, транспорта и туризма, где живет очень много людей.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 — Бразилиа. Она была специально построена как административный центр и отличается необычной планировкой, которая хорошо заметна даже на карте.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огромной территории в Бразилии несколько часовых поясов и разные природные зоны. Путешествие через страну похоже на переход между несколькими мирами.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положение на континенте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со всеми соседями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Сухопутная граница Бразилии проходит почти со всеми странами Южной Америки. Это делает ее связующим центром материка и важным участником региональных связей.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рядом с Бразилией находятся Аргентина, Боливия, Перу, Колумбия, Венесуэла, Гайана, Суринам, Французская Гвиана, Парагвай и Уругвай.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удобно для торговли, транспорта и культурных контактов. Через Бразилию проходят маршруты, которые соединяют север, юг и центр континента.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граница означает и большое разнообразие ландшафтов, народов и экономических связей. Поэтому Бразилия заметно влияет на жизнь всего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размеры страны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территорию размером почти с целый континент, поэтому поездка между регионами требует времени и хорошо организованного транспорта.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открытым географическим источникам; данные о природных зонах обобщены, без единой официальной разбивки на дату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часть занимают Амазония и прибрежные территории, поэтому природные условия и способы жизни сильно различаются по стране.
</a:t>
            </a:r>
            <a:endParaRPr lang="en-US" sz="10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358885"/>
            <a:ext cx="4486275" cy="9698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страны отличаются природой, плотностью населения и хозяйством. Таблица показывает самые заметные особенности каждого крупного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обобщения по регионам Бразилии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связан с природой, центр — с управлением, юг — с сельским хозяйством, а побережье — с городами и портами.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4331" y="1371600"/>
            <a:ext cx="2851501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речные системы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Мощная река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 — одна из самых полноводных рек мира. Ее вода и притоки собирают осадки с огромной территории, поэтому река поддерживает жизнь лесов и поселений.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Великий бассейн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Амазонки охватывает север Бразилии и соседние районы. Здесь много притоков, заболоченных участков и затопляемых лесов, которые меняются вместе с сезоном дождей.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Богатство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речных системах живут тысячи видов рыб, растений и животных. Это одна из причин, почему амазонские водоемы имеют мировое значение для науки и природы.
</a:t>
            </a:r>
            <a:endParaRPr lang="en-US" sz="1127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Природные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населенных пунктов реки остаются главными дорогами. По ним перевозят людей, продукты и товары туда, где сухопутные маршруты почти отсутствуют.
</a:t>
            </a:r>
            <a:endParaRPr lang="en-US" sz="11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климатические зоны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огромной территории в стране можно встретить почти противоположные погодные условия — от очень влажных до более сухих и прохладных.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обобщения по регионам Бразилии из географических справочников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климат наиболее влажный и жаркий, а к югу условия становятся мягче и заметнее сезонность.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великом лесе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дышит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густой листве Амазонии скрывается целый мир, который трудно увидеть с земли. Здесь переплетаются кроны деревьев, туманы, звуки птиц и движение животных, которые зависят от влажного леса.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Ягуар, ленивец и тукан стали символами амазонской природы. Но рядом с ними живут и тысячи менее заметных существ, без которых лес не смог бы существовать.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 большим влиянием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влияет на климат далеко за пределами Бразилии, потому что помогает удерживать влагу и поддерживает круговорот воды. Поэтому сохранение леса важно для всего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так разнообразна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мировой архив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помогает регулировать влажность и хранит огромное количество видов растений и животных. Для многих организмов это единственное место на Земле, где они могут выжить.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важна не только для Бразилии. Лес влияет на круговорот воды и климат в Южной Америке, поэтому его сохранение имеет значение далеко за пределами одной страны.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несколько ярусов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и на заболоченных участках живут ягуары, ленивцы, обезьяны, туканы и бесчисленные насекомые. Каждый ярус леса — от крон до подлеска — заполнен жизнью.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мировой архив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помогает регулировать влажность и хранит огромное количество видов растений и животных. Для многих организмов это единственное место на Земле, где они могут выжить.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Бразилия ищет баланс между развитием и природой
</a:t>
            </a:r>
            <a:pPr algn="l" indent="0" marL="0">
              <a:lnSpc>
                <a:spcPct val="80000"/>
              </a:lnSpc>
              <a:buNone/>
            </a:pPr>
            <a:r>
              <a:rPr lang="en-US" sz="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экологической нагрузки и меры защиты в Бразилии
</a:t>
            </a:r>
            <a:endParaRPr lang="en-US" sz="23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Бразилии живут потомки коренных народов, европейцев, африканцев, азиатских переселенцев и многочисленных смешанных семей. Такое происхождение сделало общество очень разнообразным по обычаям, внешности и семейным традициям.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объединяет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португальский. Он используется в школе, на телевидении и в повседневной жизни, помогая людям из разных регионов понимать друг друга и чувствовать себя частью одной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считается одной из самых культурно смешанных стран мира. В ее городах и праздниках заметны черты разных континентов, а местные традиции часто соединяют африканское, европейское и коренное наследие.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до колонизации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 на территории Бразилии жили десятки коренных народов. Они говорили на разных языках, строили поселения с учетом природы и передавали знания о лесах, реках и растениях.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многих общин была тесно связана с охотой, рыболовством, земледелием и ремеслами. Их опыт помогал выживать в разных природных зонах — от влажных лесов до более сухих районов.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этой древней культуры сохранились в названиях мест, орнаментах, ремеслах и семейной памяти. Сегодня потомки коренных народов продолжают защищать свои языки и землю.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549" y="1371600"/>
            <a:ext cx="1645716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колонизации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1500 году португальские мореплаватели достигли этих берегов и начали закрепляться на новой территории. Так Бразилия вошла в состав колониальных владений Португалии.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48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важнейшим товаром стал сахар, а позднее большое значение приобрело выращивание кофе. Плантации сделали колонию заметной частью мировой торговли и изменили ландшафт многих регионов.
</a:t>
            </a:r>
            <a:endParaRPr lang="en-US" sz="1153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на плантациях в Бразилию насильно привозили африканцев. Это трагическое явление глубоко повлияло на население, музыку, верования, кухню и повседневную культуру страны.
</a:t>
            </a:r>
            <a:endParaRPr lang="en-US" sz="1196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европейских, африканских и местных традиций постепенно создало особую бразильскую культуру. Многие черты этого периода заметны и сегодня в языке, праздниках и общественной жизни.
</a:t>
            </a:r>
            <a:endParaRPr lang="en-US" sz="11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перемены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 —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 сентября 1822 года Бразилия объявила независимость от Португалии. Это стало важным шагом к созданию собственного государства и укрепило чувство единой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 рост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страна стала республикой и пережила немало политических и социальных перемен. Расширялись города, развивались дороги, промышленность и образование, а население быстро росло.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независимости и преобразованиях стала частью национальной гордости. Для многих бразильцев это символ того, как страна смогла выстроить собственный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 и карнавал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 родилась в среде афробразильских общин и со временем стала символом всей страны. Ее ритм легко узнать, а движение и музыка создают ощущение праздника даже без сцены и костюмов.
</a:t>
            </a:r>
            <a:endParaRPr lang="en-US" sz="1023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школ самбы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в Рио-де-Жанейро превращает улицы и стадионы в огромную сцену. Школы самбы готовят танцы, костюмы и платформы целый год, чтобы показать яркое выступление перед тысячами зрителей.
</a:t>
            </a:r>
            <a:endParaRPr lang="en-US" sz="975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всей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карнавала особенно заметно, как Бразилия соединяет музыку, танец и народные традиции. Это событие не только развлекает, но и показывает культурную память страны в живой и красочной форме.
</a:t>
            </a:r>
            <a:endParaRPr lang="en-US" sz="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в Бразилии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Фейжоада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Фейжоада считается одним из самых известных блюд страны. Обычно это густое рагу из черных бобов с мясом, которое подают с рисом и другими простыми гарнирами.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десерты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фрукты придают бразильской кухне яркость и свежесть. Манго, папайя, маракуйя, ананас и асаи часто появляются в соках, десертах и завтраках.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любят рис с бобами, мясо на гриле и блюда из маниоки, например тапиоку. Состав и вкус зависят от местных продуктов и семейных традиций.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вкусы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привычки заметно меняются от региона к региону. На побережье чаще используют рыбу и морепродукты, а в глубине страны — более сытные блюда из мяса и зерна.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кино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литература в Бразилии нередко говорят о празднике, но не обходят и серьезные темы. Именно это сочетание делает культуру страны эмоциональной, глубокой и очень узнаваемой.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Классики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бразильской литературе особое место занимают Машаду де Ассис и Жоржи Амаду. Их книги помогают увидеть и повседневную жизнь, и сложные вопросы общества, не теряя яркости и живости языка.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о реальной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кино часто показывает шумные города, бедные кварталы, природу и контрасты страны. Через сюжет и визуальные детали зритель лучше понимает, как живут разные люди в одном государстве.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города и места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знают по статуе Христа-Искупителя, горе Сахарная Голова и пляжу Копакабана. Город объединяет знаменитые виды, океан и энергичную городскую жизнь.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 была построена как новая столица и отличается необычной планировкой. Ее улицы и здания создавались по современному замыслу, поэтому город часто называют примером смелой градостроительной идеи.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Игуасу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 Игуасу поражают мощью и количеством потоков. Они расположены на границе с Аргентиной и входят в число самых известных природных достопримечательностей Южной Америки.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 — яркая и многогранная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удивляет масштабом, природой и культурой, где рядом существуют древние традиции, крупные города и живые праздники. Эта страна показывает, как развитие может идти вместе с сохранением богатого наследия.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2026-07-26T23:12:56Z</dcterms:created>
  <dcterms:modified xsi:type="dcterms:W3CDTF">2026-07-26T23:12:56Z</dcterms:modified>
</cp:coreProperties>
</file>