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Грибы: общая характеристика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уникальные организмы с важной ролью в экосистемах и жизни человека.
</a:t>
            </a:r>
            <a:endParaRPr lang="en-US" sz="3042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научные открытия о грибах и становление микологии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грибов началось в XVII веке с микроскопических наблюдений Левенгука. Термин «микология» утвердился в XIX веке, а в XX веке грибы выделили в отдельное царство, отличающееся от растений и животных.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структура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клетки — эукариоты с ядром и органоидами. Их клеточная стенка состоит из хитина, что отличает их от растений с целлюлозной стенкой.
</a:t>
            </a:r>
            <a:endParaRPr lang="en-US" sz="114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и споры — жизненные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разветвлённая нить клеток, а споры — способ размножения грибов. Эта комбинация обеспечивает адаптацию к разным условиям среды.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имеют хлорофилла и не способны синтезировать органические вещества через фотосинтез, что выделяет их среди других организмов.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грибов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грибов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гриба содержит оформленное ядро, митохондрии, рибосомы и вакуоли, что обеспечивает её жизнедеятельность и обмен веществ.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цитоплазмы расположена прочная клеточная стенка из хитина и глюканов, отличающая от растений целлюлозной структурой.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грибные клетки имеют несколько ядер, особенно в нитчатых формах мицелия, что обеспечивает сложное функционирование ткани.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способны к фотосинтезу и не имеют хлорофилла, что резко отличает их от растений. Их клеточная стенка состоит из хитина, а не из целлюлозы.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 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животные, грибы запасают энергию в виде гликогена и используют внешнее пищеварение, выделяя ферменты для расщепления органики вне тела.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грибов с растениями и животными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грибов: от микроскопии к гигантам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Armillaria ostoyae занимает огромную площадь и считается крупнейшим живым организмом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грибов варьируются от микроскопических клеток до гигантских мицелиев высокой экологической значимости.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группа с известными представителями: белый гриб, подберёзовик и мухомор. Они образуют плодовые тела и имеют важное экологическое значение.
</a:t>
            </a:r>
            <a:endParaRPr lang="en-US" sz="108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мукор, пеницилл и аспергилл, которые активно разлагают органику и используются в промышленности и медицине.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грибы, например сахаромицеты, применяемые для брожения в пищевой промышленности и производстве напитков.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живут на мёртвой органике, расщепляя и возвращая вещества в почву, как шампиньоны на перегное.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питаются живыми организмами, вызывают болезни растений, пример — спорынья на злаках.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 образуют микоризу, помогая растениям впитывать воду и минералы, улучшая их рост и устойчивость.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грибов: сапротрофы, паразиты и симбионты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питания грибов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грибов определяет их экологическую роль и влияние на окружающую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 разнообразно и тесно связано с их экологическими функциями.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с помощью спор, которые легко распространяются воздухом и водой.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половом размножении происходит слияние гаплоидных клеток, обеспечивающее генетическое разнообразие.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формируется плодовое тело, в котором созревают новые споры для дальнейшего распространения.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 и мицелиальными фрагментами позволяет быстро адаптироваться к меняющимся условиям среды.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грибов: споры и половые процессы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типичного шляпочного гриба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гриба для успешного воспроизводства. Источник: учебник биологии 6 класса.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выполняют важную функцию разложения мёртвого органического вещества, ускоряя процесс возвращения питательных веществ в почву и обеспечивая жизненный цикл экосистем.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Взаимодействуя с растениями через микоризу, грибы улучшают доступ к воде и минералам, способствуют их росту и повышают устойчивость к неблагоприятным условиям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 в природе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в пищевой промышленности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активно используются в хлебопечении и производстве кваса, обеспечивая ферментацию и поднимая тесто для получения пышных изделий.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и съедобные грибы, такие как шампиньоны и белые грибы, считаются деликатесами и широко применяются в кулинарии по всему миру.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грибы, например Penicillium, применяются при изготовлении сыров рокфор и камамбер, придавая им характерный вкус и текстуру.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— опасный враг картофеля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паразитическая плесень вызывает загнивание клубней и листьев картофеля, значительно снижая урожай. Борьба с фитофторой требует соблюдения агротехнических мер и применения фунгицидов.
</a:t>
            </a:r>
            <a:endParaRPr lang="en-US" sz="88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Ржавчина — заболевание зерновых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болезни образует оранжево-бурые споры на листьях и стеблях злаков, ухудшая фотосинтез и вызвав обильное опадание листьев, что ведёт к потере урожая.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 их опасность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и бледная поганка содержат токсичные вещества, которые могут вызвать тяжёлое отравление и даже смерть. Необходимо строго избегать их употребления и знать отличительные признаки.
</a:t>
            </a:r>
            <a:endParaRPr lang="en-US" sz="91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грибы: болезни растений и опасность для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открытия пенициллина, первого антибиотика, выделенного из плесневого гриба, что дало начало эре борьбы с бактериальными инфекциями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микологии и медицине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впервые был выделен из плесневого гриба вида Penicillium notatum — это открытие сыграло ключевую роль в современной медицине и разработке антибиотиков.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признаки для различения съедобных и ядовитых грибов, что важно для безопасности при сборе и употреблении.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распознавание съедобных и ядовитых грибов снижает риск отравления и помогает безопасному сбору.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грибов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 ядовитые грибы: сравнительные характеристики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служат индикаторами качества окружающей среды; резкие изменения их численности сигнализируют о загрязнении или нарушениях экосистем.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редкие виды грибов включены в Красную книгу, и их исчезновение связано с вырубкой лесов и ухудшением экологического состояния территорий.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экология: сохранение биоразнообразия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грибах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гриб Armillaria ostoyae занимает площадь более 9 км² в американском штате Орегон, что делает его крупнейшим живым организмом по занимаемой площади.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обладают биолюминесценцией — они способны светиться в темноте, излучая зелёно-голубой свет благодаря химическим реакциям.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Удивительно, что отдельные виды грибов могут жить и размножаться в средах с полным отсутствием кислорода, приспосабливаясь к экстремальным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легенды о грибах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грибы ассоциировались с мистикой и колдовством, часто появляясь в сказках как волшебные объекты с необычными свойствами.
</a:t>
            </a:r>
            <a:endParaRPr lang="en-US" sz="108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изобразительном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известных художников нередко включают образы грибов, подчёркивая их форму и таинственность, что отражает восприятие грибов в искусстве.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обряды с использованием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традиционных праздниках и ритуалах разных народов грибы использовались как символы плодородия и связки с природой, а также в гаданиях и приметах.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культуре, искусстве и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будущее изучения царства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экосистемах и человеке. Исследования продолжают раскрывать их потенциал в медицине и экологии, что обещает новые открытия и практическое применение.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2026-05-08T14:06:00Z</dcterms:created>
  <dcterms:modified xsi:type="dcterms:W3CDTF">2026-05-08T14:06:00Z</dcterms:modified>
</cp:coreProperties>
</file>