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часовых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охватывает 11 часовых поясов: от Калининграда до Чукотки время сдвигается на 10 часов.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часовые пояса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помогают согласовывать время там, где Солнце восходит и заходит в разные часы. Россия тянется по долготе более чем на 9 тысяч километров, и без единой системы было бы трудно планировать транспорт, связь и работу служб.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время в России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Главой для международных расчётов служит UTC — всемирное координированное время. От него часовой пояс отличается на целое число часов, поэтому переходы между зонами понятны и предсказуемы.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используются смещения от UTC+2 до UTC+12. Это позволяет расписаниям и повседневным делам учитывать реальную смену дня и ночи в разных частях страны.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часовых поясов часто проводят с учётом административных границ и удобства жителей. Так меньше ситуаций, когда соседние регионы вынуждены жить «в разных ритмах».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местное время устанавливают по миру и по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идее часовых поясов относительно UTC и согласовании расписаний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308" y="1584025"/>
            <a:ext cx="4121984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 и крупные регионы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официальные UTC-смещения для некоторых ключевых поясов и примеры регионов. Главное — время меняется при движении с запада на восток.
</a:t>
            </a:r>
            <a:pPr algn="l" indent="0" marL="0">
              <a:lnSpc>
                <a:spcPct val="15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восток, тем больше UTC-смещение; по значениям видно направление «раньше/позже». Москвa — удобная точка отсчёта для сравнения.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сведения о часовых поясах РФ (по состоянию на актуальные публикации ведомств)
</a:t>
            </a:r>
            <a:endParaRPr lang="en-US" sz="10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поясов: от запада к востоку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разница ощущается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новый часовой пояс меняет не только цифры на часах, но и ощущение ритма дня. Именно поэтому расписания и цифровые сервисы стараются показывать время местное, а не одно «для всех».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«шагает» время по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 последовательное смещение времени по всей стране. В западных регионах утро начинается раньше по московскому времени, чем на востоке: обычные занятия идут с разной «точкой старта».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«ступеньки» по UTC: чем восточнее, тем позже начинается день. Между ближайшими соседними зонами разница всегда 1 час.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смещениях часовых поясов РФ относительно UTC (UTC+2…UTC+12).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 между крайними регионами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разрыв между западом и востоком России составляет 10 часов. Это наглядно отражает масштаб территории и количество поясов.
</a:t>
            </a:r>
            <a:endParaRPr lang="en-US" sz="11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время используют в федеральных новостях и многих общероссийских сервисах. Ему соответствует UTC+3, поэтому даты и часы легче проверять и сравнивать.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UTC+3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ориентир упрощает согласование работы и расписаний между регионами.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о часовом поясе Москвы и отсчёте времени по UTC.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поясов менялись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«поясов стало меньше»: попытка уменьшить путаницу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годы официальные границы часовых поясов пересматривали, а число зон сокращали. Логика была простой: чтобы местное время лучше совпадало с привычным распорядком жителей и меньше «ломало» школьные и рабочие графики. Именно поэтому на иллюстрациях видны разные конфигурации зон.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Подстройка под жизнь регионов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корректировки делали с учётом административных границ и удобства коммуникаций. Идея заключалась в том, чтобы соседние территории меньше сталкивались с резкими переходами времени, которые осложняют поездки, обучение и общение. Такая настройка помогает сделать расписания понятнее в повседневности.
</a:t>
            </a:r>
            <a:endParaRPr lang="en-US" sz="1027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— новые привычки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изменений людям приходилось заново привыкать: по-другому звучали объявления о начале занятий, трансляции и отправления. Со временем многие начинали ориентироваться на местное время в своих городах, но «след» реформ оставался в истории карт и схем. Поэтому старые и новые границы выглядят по-разному.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насколько местное время отличается от московского: для самых дальних городов разница достигает нескольких часов в одну сторону.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Смещения выбранных городов относительно Москвы по часовым поясам РФ (справочные данные).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в городах России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восток, тем позже местное время относительно Москвы. Разброс значительный: это важно учитывать при планировании звонков и поездок.
</a:t>
            </a:r>
            <a:endParaRPr lang="en-US" sz="1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влияет на повседневную жизнь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уроки по местному времени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Москве начинается утро, в других регионах оно может быть уже днём или вечером. Поэтому уроки, звонки и домашние задания задают по местному времени, чтобы совпадать с реальным световым днём.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рейсы между городами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перелётах важно учитывать разницу во времени: вылет может быть утром, а посадка — вечером по местным часам. В расписании часто указывают оба времени, чтобы путешественникам было проще ориентироваться.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Телепередачи и городские новости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выпуск новостей выходит в разное «местное» время: кому-то он приходится на раннее утро, а кому-то — на поздний вечер. Часовой пояс помогает согласовать эфир и планы аудитории.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Видеосвязь и встречи в разных регионах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конференция назначена «по московскому времени», участники из восточных часовых поясов подключаются позднее по местным часам. Поэтому в приглашениях нередко отмечают и московское, и местное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расписание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железной дороги, авиации и междугородных поездок: от местного времени до проверки прибытия.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 необычным ощущением времени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закаты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же время вечерний свет может задерживаться дольше обычного. Люди переносят прогулки, дела и активности ближе к ночи, хотя стрелки часов меняются по расписанию.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световой день резко сокращается: рассвет приходит поздно, а закат — рано. Поэтому школьные занятия и поездки стараются планировать так, чтобы не зависеть от «ожиданий» относительно света.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рассвет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севере Солнце может подниматься очень рано — и у жителей создаётся ощущение, что «день начался раньше». Удобнее привязываться к привычному местному распорядку, а не только к часам.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часовых поясов многие зоны «встраиваются» вокруг московского времени: часть регионов рядом с UTC+3. Дальние восточные зоны занимают территории намного шире по площади.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(1 единица = наличие UTC-зоны на территории России). Точные количества регионов по каждой зоне в предоставленных данных отсутствуют.
</a:t>
            </a:r>
            <a:endParaRPr lang="en-US" sz="71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UTC-смещения регионов России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чисел видно главное: большинство регионов и населённых пунктов сосредоточены в центрально-западной части по UTC, а восток занимает огромный географический размах.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699418"/>
            <a:ext cx="3856200" cy="2149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разницу с Москвой: чем дальше на восток, тем больше местное время «обгоняет» московское.
</a:t>
            </a:r>
            <a:endParaRPr lang="en-US" sz="1175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накапливается постепенно: один пояс обычно добавляет около часа. Поэтому при дальних поездках время меняется заметно уже на уровне нескольких городов.
</a:t>
            </a:r>
            <a:endParaRPr lang="en-US" sz="103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и смещения взяты из исходного описания слайдов.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 и местного времени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и граница Европы и Азии
</a:t>
            </a:r>
            <a:endParaRPr lang="en-US" sz="325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через границу между европейской и азиатской частью Евразии, и поэтому «восток» по времени заметно опережает «запад». Разница может восприниматься почти как полсмены: утро на западе — вечер на востоке.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общающиеся между регионами, часто ориентируются на московское время, а затем переводят его в местное. Так проще согласовать встречи, школьные занятия и рабочие процессы, даже когда события происходят в разные часы суток.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событие «переезжает» по суткам: когда в западных часах начинается утро, на востоке уже может быть день или поздний вечер. Максимальная разница между крайними регионами — 10 часов.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10-часовой максимальный разрыв — из исходного описания презентации. Точки для среднего региона показаны схематично, точные значения по конкретным городам в предоставленных данных не приведены.
</a:t>
            </a:r>
            <a:endParaRPr lang="en-US" sz="646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часов проходит между событиями
</a:t>
            </a:r>
            <a:endParaRPr lang="en-US" sz="309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шкала показывает накопление смещения при движении с запада на восток. Поэтому в расписаниях рейсов и онлайн-встречах важно указывать часовой пояс или оба времени.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путаница 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в быту и планировании: от названий в расписаниях до проверки UTC-смещения.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карте времени России
</a:t>
            </a:r>
            <a:endParaRPr lang="en-US" sz="3334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связывает время и пространство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включает несколько часовых поясов, и карта помогает быстро увидеть, как меняется время при движении с запада на восток. Это наглядно для планирования поездок и общения.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время поддерживает единую систему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время важно для работы транспорта, связи и государственных сервисов. Когда расписания и рабочие процессы опираются на правила, меньше ошибок в межрегиональных задачах.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влияет на графики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территории и разница долгот создают реальную «разницу суток» в разных регионах. Поэтому местные расписания часто отличаются, даже если события кажутся одинаковыми.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Упрощает связь и договорённости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обмене сообщениями и звонках полезно опираться на московское время или местный пояс. Это снижает риск опозданий на уроки, встречи и онлайн-конференции между регионами.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живёт в едином пространстве, но разном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 отражают масштаб России: регионы связаны единой системой, но живут по местным часам. Московское время служит ориентиром, а местное делает распорядок комфортнее и понятнее миллионам людей.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2026-05-11T18:28:09Z</dcterms:created>
  <dcterms:modified xsi:type="dcterms:W3CDTF">2026-05-11T18:28:09Z</dcterms:modified>
</cp:coreProperties>
</file>