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Семья и её значение в современном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как ключевого института и влияния на личность и общество.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культура семьи: изменения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эволюционировала от патриархальных моделей к разным современным формам. Значимые различия прослеживаются в западных и восточных культурах на примерах Британии, России и США. Индустриализация и урбанизация усилили социальные трансформации семей.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семьи: Социальная и правовая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основания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представляет собой устойчивую социальную группу, объединённую брачными узами, кровным родством или усыновлением. Она служит основой для личностного и социального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аспекты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юридическом плане семья закрепляет права и обязанности членов, признаётся государством и обеспечивает взаимную поддержку и совместную ответственность за воспитание детей.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семей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семьи состоят из супругов без детей, отражая изменения в семейных предпочтениях и образе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семья включает родителей и их детей, являясь традиционной формой в современном обществе с акцентом на близкие родственные отношения.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 включает нескольких поколений: бабушек, дедушек и других родственников, поддерживая социальную взаимопомощь и культурные традиции.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семьи формируются с детьми от разных браков или с приёмными детьми, представляя разнообразие современной семейной структуры.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социализации подростков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социальные и культурные нормы, формируя базовые жизненные ценности и образцы поведения у подростков.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Позитивный семейный климат обеспечивает эмоциональную поддержку и укрепляет психологическое благополучие подростка.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Внутрисемейное общение способствует развитию коммуникативных и эмоциональных навыков, необходимых для успешной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изменений структуры семьи в России (1990–2020)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неполных семей и разводов сопровождается снижением традиционных форм семей. Изменяется роль женщин и мужчин, снижается число детей в семьях.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указывают на трансформацию семейных моделей с уменьшением стабильности многопоколенных семей и увеличением разнообразия форм.
</a:t>
            </a:r>
            <a:endParaRPr lang="en-US" sz="19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дней рождения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праздники укрепляют связь между членами семьи, создают воспоминания и передают культурные обычаи из поколения в поколение.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ужины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семейные ужины способствуют общению, поддерживают эмоциональный климат и укрепляют чувство принадлежности среди подростков.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обычаев и ритуалов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семейных обычаев обеспечивает сохранение моральных ценностей и способствует формированию идентичности у молодого поколения.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традиции: укрепляя связь поколений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социальные сети влияют на качество семейного общения, создавая новые вызовы и возможности.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разводов и число одиноких родителей требуют развития эффективных поддержки и адаптации социальных институтов.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ценностей у молодёжи приводят к пересмотру роли семьи и формируют новые модели взаимодействия и ожиданий.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урбанизация изменяют традиционные семейные связи, усложняя поддержание близких отношений между членами семьи.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института семьи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ответственности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домашних обязанностей и уход за младшими развивают у подростков ответственность, самостоятельность и умение принимать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ритуалы и правила помогают формировать коллективное сознание и навыки совместной деятельности, укрепляя социальную зрелость подростков.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разрешения семейных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процесса разрешения разногласий в семье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семейной поддержки на успеваемость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традиции, связанные с учебой, укрепляют долгосрочную академическую мотивацию и помогают подросткам сохранять интерес к знаниям даже в сложных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родителей в учебном процессе способствует формированию у подростков ответственности и дисциплины, повышая качество выполнения домашних заданий и подготовку к экзаменам.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мотивация к обучению и уровень школьных достижений возрастают при благоприятной семейной атмосфере и поддержке со стороны близких.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735662"/>
            <a:ext cx="4534800" cy="33637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данные социологических опросов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традиционная и современная семья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структуре и ролях в традиционных и современных семьях, подчёркивая изменения в семейной динамике и их влияние на взаимоотношения.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семьи демонстрируют большую вариативность в ролях и структуре, что отражает адаптацию к современным социальным условиям и меняющимся ценностям.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и поддержка со стороны близких укрепляют у подростков уверенность в себе и устойчивую самооценку, создавая основу для позитивного развития личности.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близость с родителями и родственниками способствует формированию доверия и навыков эффективного межличностного общения в подростковом возрасте.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эмоциональная безопасность снижает уровень тревожности и стрессовых состояний у подростков, улучшая их психологическое благополучие и социальную адаптацию.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роль семьи в жизни подростка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источник жизненных ценностей и моральных норм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старшие родственники выступают ролевыми моделями, воспитывая уважение к другим и чувство справедливости в повседневной жизни подростка.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подросток усваивает базовые ценности, такие как честность и ответственность, которые формируют его этические ориентиры в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взаимопомощи и поддержки, демонстрируемые старшими поколениями, становятся фундаментом для развития у подростка альтруизма и социальной ответственности.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моральных норм в семье способствует формированию устойчивых жизненных принципов, необходимых для успешной социализации и личностного роста.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общение как фундамент доверия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Ивановых практикует регулярные обсуждения, где каждый член делится мыслями и чувствами. Это помогает разрешать конфликты мирно и укрепляет взаимопонимание между поколениями.
</a:t>
            </a:r>
            <a:endParaRPr lang="en-US" sz="1396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проекты для сплочения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Смирновых организует совместные экологические мероприятия и творческие проекты, что объединяет членов семьи, стимулирует сотрудничество и развивает индивидуальные способности каждого.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семейные стратегии взаимодействия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неблагополучных семей и их последствия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внимания и эмоциональной поддержки приводит к чувству отверженности у подростков, что часто сопровождается агрессией и замкнутостью.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из неблагополучных семей сталкиваются с повышенным риском девиантного поведения, низкой мотивацией и сложностями в социальной адаптации.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усугубляют семейные конфликты и неблагоприятно влияют на условия для учебы и развития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отчёты за 2000–2020 годы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разводов в России (2000–2020)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экономических кризисов отмечается заметный рост числа разводов, что отражает повышенную социальную нестабильность семей.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разводов сопровождается увеличением числа неполных семей, что негативно сказывается на психологическом состоянии подростков и снижении социальной поддержки.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династии учёных и врачей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Ковалевских — пример учёной преемственности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Ковалевские вносят значительный вклад в науку, передавая знания и ценности из поколения в поколение, что подтверждает роль семьи в формировании профессиональных ориентиров.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Бехтеревых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Бехтеревых известна не только медицинскими достижениями, но и укреплением морали и этики, передаваемых старшими членами семье детям и внукам.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ценностей и перспектив внутри семьи способствует гармоничному развитию личности и поддерживает осознанный выбор жизненного пути подростка.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достижению успеха и социальной ответственности усиленно формируется в благоприятной семейной среде, где ценятся инициативность и ответственность.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развивает адаптивность и самостоятельность, позволяя подросткам эффективно реагировать на вызовы окружающего мира.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внутрисемейные отношения формируют у подростков чувство защищённости, что способствует постановке долгосрочных жизненных и профессиональных целей.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проектирование будущего подростка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Семья: фундамент прошлого, настоящего 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остаются ключевыми в формировании личности и ценностей, требуя гибкости и открытости к изменениям для адаптации к современным вызовам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2026-05-07T20:43:31Z</dcterms:created>
  <dcterms:modified xsi:type="dcterms:W3CDTF">2026-05-07T20:43:31Z</dcterms:modified>
</cp:coreProperties>
</file>