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Кодирование графической информации: от пикселя до файла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кодирование задаёт качество изображения, объём файла и удобство работы с ним.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графика живёт в экранах, интернете, играх, презентациях, печати и цифровых фото. Чтобы изображение можно было сохранить и передать, его кодируют по правилам. Итоговый размер зависит от пикселей, числа цветов и сжатия.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графика «внутри компьютера» всегда становится данными
</a:t>
            </a:r>
            <a:endParaRPr lang="en-US" sz="273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собирает картинку из пикселей — небольших точек с определённым цветом. У каждого пикселя есть место в сетке и числовое значение, которое описывает его оттенок.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Разрешение показывает, сколько пикселей размещается по горизонтали и вертикали. Чем их больше, тем выше детализация: мелкие объекты и текст становятся читаемее, а границы — точнее.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пикселей недостаточно, контуры выглядят «ступенчатыми». При сильном увеличении растровое изображение разъезжается по пикселям: вместо гладких линий видны отдельные квадраты и размытие.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Пиксель как минимальная единица растрового изображения
</a:t>
            </a:r>
            <a:endParaRPr lang="en-US" sz="262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растёт количество пикселей при увеличении разрешения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той же глубине цвета объём информации растёт прямо пропорционально числу пикселей: больше точек — больше данных для хранения и передачи.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более высокому разрешению повышает детализацию, но увеличивает поток данных; поэтому даже «качественная картинка» требует ресурсов.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Расчёт: ширина×высота (значения приведены в условии, без учёта служебных данных файла).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57731" y="1479875"/>
            <a:ext cx="4222639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цвета и число возможных оттенков
</a:t>
            </a:r>
            <a:endParaRPr lang="en-US" sz="3022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цвета определяет, сколько разных значений может храниться для одного пикселя. Чем больше разрядность, тем плавнее градиенты и выше реалистичность.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ростом глубины цвета увеличивается количество оттенков, но вместе с ним растёт и объём данных на пиксель, а значит — и размер файла.
</a:t>
            </a:r>
            <a:endParaRPr lang="en-US" sz="1323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 двоичному кодированию цвета (2^n оттенков).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Цветовые модели RGB и CMYK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RGB для экранов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RGB основана на сложении красного, зелёного и синего света. При изменении интенсивности каждого канала формируются разные оттенки; максимум даёт белый цвет. Эта логика подходит дисплеям, потому что они излучают свет.
</a:t>
            </a:r>
            <a:endParaRPr lang="en-US" sz="1716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CMYK для полиграфии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CMYK используют в печати: голубой, пурпурный, жёлтый и чёрный пигменты работают с отражённым светом. Поэтому один и тот же исходный цвет на мониторе и на бумаге визуально различается, и требуется настройка цветопередачи.
</a:t>
            </a:r>
            <a:endParaRPr lang="en-US" sz="171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изображение превращается в цифровой файл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кодирования растровой картинки: от объекта до данных пикселей в файле.
</a:t>
            </a:r>
            <a:endParaRPr lang="en-US" sz="27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50223"/>
            <a:ext cx="337500" cy="3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22375" y="3116978"/>
            <a:ext cx="299250" cy="34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36582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Растровая графика: особенности, преимущества и ограничения
</a:t>
            </a:r>
            <a:endParaRPr lang="en-US" sz="1981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объёма при повышении качества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улучшить детализацию, нужно добавлять пиксели и часто увеличивать глубину цвета. В результате возрастает количество данных, а вместе с этим — и размер файла, что влияет на хранение и скорость передачи.
</a:t>
            </a:r>
            <a:endParaRPr lang="en-US" sz="1413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сторона — фото и полутона
</a:t>
            </a:r>
            <a:pPr algn="r" indent="0" marL="0">
              <a:lnSpc>
                <a:spcPct val="100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Растровые изображения хорошо передают реальные сцены: тонкие различия цветов, мягкие тени и плавные переходы. Это особенно важно там, где глаз реагирует на мелкие градации оттенков.
</a:t>
            </a:r>
            <a:endParaRPr lang="en-US" sz="1478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разрешения
</a:t>
            </a:r>
            <a:pPr algn="ctr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Чёткость растровой картинки определяется количеством пикселей. Если увеличивать изображение без запаса по разрешению, контуры становятся ступенчатыми, а детальность теряется, даже при аккуратной обработке.
</a:t>
            </a:r>
            <a:endParaRPr lang="en-US" sz="1566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масштабировании растровая графика пересчитывается «по пикселям», поэтому часть информации усредняется. В итоговой картинке появляются размытость и визуальные артефакты, особенно заметные на резких границах.
</a:t>
            </a:r>
            <a:pPr algn="ctr" indent="0" marL="0">
              <a:lnSpc>
                <a:spcPct val="100000"/>
              </a:lnSpc>
              <a:buNone/>
            </a:pPr>
            <a:r>
              <a:rPr lang="en-US" sz="4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качества при масштабировании
</a:t>
            </a:r>
            <a:endParaRPr lang="en-US" sz="90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изменении масштаба векторная графика остаётся резкой: её контуры пересчитываются по формулам. Такой подход особенно удобен для логотипов, схем, значков, чертежей и текстовых элементов.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Векторное изображение описывается геометрией: линиями, отрезками, окружностями, кривыми, многоугольниками и областями заливки. В файле хранятся параметры фигур, а не заранее готовые точки.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каждого объекта записываются координаты, контур, толщина линий, цвета и другие свойства. Поэтому редакторы могут изменять отдельные элементы, не «портя» всю картинку целиком и не пересобирая её заново пиксельно.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Векторная графика и ее способ кодирования
</a:t>
            </a:r>
            <a:endParaRPr lang="en-US" sz="2956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растровой и векторной графики
</a:t>
            </a:r>
            <a:endParaRPr lang="en-US" sz="3056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зависит от того, что важнее: точная передача фотографий или удобная правка отдельных элементов с сохранением чёткости при масштабировании.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работать с логотипами, схемами и подписями — чаще выбирают вектор. Для реалистичных изображений и сложных полутонов выигрывает растровая графика.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и интерпретация свойств типов графики на основе их кодирования; шкала 1–5 не является измерением в конкретных условиях (2026).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800" y="1736750"/>
            <a:ext cx="2992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68400" y="1736750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90000" y="1736750"/>
            <a:ext cx="299250" cy="34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29205" y="1736750"/>
            <a:ext cx="299250" cy="34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307593" y="1736750"/>
            <a:ext cx="299250" cy="342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форматы графических файлов
</a:t>
            </a:r>
            <a:endParaRPr lang="en-US" sz="3016" dirty="0"/>
          </a:p>
        </p:txBody>
      </p:sp>
      <p:sp>
        <p:nvSpPr>
          <p:cNvPr id="15" name="Text 2"/>
          <p:cNvSpPr txBox="1"/>
          <p:nvPr/>
        </p:nvSpPr>
        <p:spPr>
          <a:xfrm>
            <a:off x="404025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JPEG
</a:t>
            </a:r>
            <a:pPr algn="l" indent="0" marL="0">
              <a:lnSpc>
                <a:spcPct val="100000"/>
              </a:lnSpc>
              <a:buNone/>
            </a:pPr>
            <a:r>
              <a:rPr lang="en-US" sz="53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JPEG использует сжатие с потерями и поэтому особенно эффективен для фотографий. Он хорошо работает, когда важны реальные оттенки и плавные полутона, а небольшой компромисс в точности допустим.
</a:t>
            </a:r>
            <a:endParaRPr lang="en-US" sz="1075" dirty="0"/>
          </a:p>
        </p:txBody>
      </p:sp>
      <p:sp>
        <p:nvSpPr>
          <p:cNvPr id="16" name="Text 3"/>
          <p:cNvSpPr txBox="1"/>
          <p:nvPr/>
        </p:nvSpPr>
        <p:spPr>
          <a:xfrm>
            <a:off x="3725625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GIF
</a:t>
            </a:r>
            <a:pPr algn="l" indent="0" marL="0">
              <a:lnSpc>
                <a:spcPct val="100000"/>
              </a:lnSpc>
              <a:buNone/>
            </a:pPr>
            <a:r>
              <a:rPr lang="en-US" sz="53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GIF хранит изображение с ограниченной палитрой в 256 цветов и поддерживает простую анимацию. Его выбирают, когда важна «легкость» файлов и анимация не требует большого числа оттенков.
</a:t>
            </a:r>
            <a:endParaRPr lang="en-US" sz="1060" dirty="0"/>
          </a:p>
        </p:txBody>
      </p:sp>
      <p:sp>
        <p:nvSpPr>
          <p:cNvPr id="17" name="Text 4"/>
          <p:cNvSpPr txBox="1"/>
          <p:nvPr/>
        </p:nvSpPr>
        <p:spPr>
          <a:xfrm>
            <a:off x="7047225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BMP
</a:t>
            </a:r>
            <a:pPr algn="l" indent="0" marL="0">
              <a:lnSpc>
                <a:spcPct val="100000"/>
              </a:lnSpc>
              <a:buNone/>
            </a:pPr>
            <a:r>
              <a:rPr lang="en-US" sz="53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BMP обычно сохраняет изображение почти без сжатия, поэтому файлы получаются крупными. Формат используют редко, зато он полезен как «эталон» для понимания, сколько места занимают пиксели без экономии.
</a:t>
            </a:r>
            <a:endParaRPr lang="en-US" sz="1060" dirty="0"/>
          </a:p>
        </p:txBody>
      </p:sp>
      <p:sp>
        <p:nvSpPr>
          <p:cNvPr id="18" name="Text 5"/>
          <p:cNvSpPr txBox="1"/>
          <p:nvPr/>
        </p:nvSpPr>
        <p:spPr>
          <a:xfrm>
            <a:off x="5386430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SVG
</a:t>
            </a:r>
            <a:pPr algn="l" indent="0" marL="0">
              <a:lnSpc>
                <a:spcPct val="100000"/>
              </a:lnSpc>
              <a:buNone/>
            </a:pPr>
            <a:r>
              <a:rPr lang="en-US" sz="53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SVG — это векторный формат, в котором хранятся фигуры и их параметры. Он хорошо подходит для логотипов, диаграмм и значков, потому что масштабирование не превращает линии в «ступеньки» пикселей.
</a:t>
            </a:r>
            <a:endParaRPr lang="en-US" sz="1060" dirty="0"/>
          </a:p>
        </p:txBody>
      </p:sp>
      <p:sp>
        <p:nvSpPr>
          <p:cNvPr id="19" name="Text 6"/>
          <p:cNvSpPr txBox="1"/>
          <p:nvPr/>
        </p:nvSpPr>
        <p:spPr>
          <a:xfrm>
            <a:off x="2064818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9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PNG
</a:t>
            </a:r>
            <a:pPr algn="l" indent="0" marL="0">
              <a:lnSpc>
                <a:spcPct val="100000"/>
              </a:lnSpc>
              <a:buNone/>
            </a:pPr>
            <a:r>
              <a:rPr lang="en-US" sz="524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PNG сохраняет данные без потерь и умеет прозрачность. Формат удобен для схем, скриншотов и элементов интерфейса, где критичны четкие границы, тонкие линии и корректные полупрозрачные области.
</a:t>
            </a:r>
            <a:endParaRPr lang="en-US" sz="104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24891"/>
            <a:ext cx="5266500" cy="16634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Сжатие графики: без потерь и с потерями
</a:t>
            </a:r>
            <a:endParaRPr lang="en-US" sz="3181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потерь — это восстановление исходных данных полностью. С потерями — уменьшение размера за счет частичного «упрощения» изображения, когда некоторые детали становятся менее точными.
</a:t>
            </a:r>
            <a:pPr algn="l" indent="0" marL="0">
              <a:lnSpc>
                <a:spcPct val="100000"/>
              </a:lnSpc>
              <a:buNone/>
            </a:pPr>
            <a:r>
              <a:rPr lang="en-US" sz="123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важны точность, текст и резкие границы — выбирают без потерь. Если нужен компактный файл для фотографий — чаще подходят потери: экономия заметна, но качество ограничено.
</a:t>
            </a:r>
            <a:endParaRPr lang="en-US" sz="1237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форматов по спецификациям и практическому применению (учебные материалы по компьютерной графике).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Альфа-канал и прозрачность изображения
</a:t>
            </a:r>
            <a:endParaRPr lang="en-US" sz="31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Альфа-канал добавляет к цвету пикселя дополнительную величину прозрачности: от полностью непрозрачного до полностью прозрачного. Промежуточные значения позволяют делать пиксели частично видимыми, создавая мягкие наложения.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Альфа-канал применяется в графических редакторах, интерфейсах и при работе со слоями. Он нужен значкам, коллажам и композициям, где важно корректно смешивать объекты друг с другом без «грязных» фонов, поэтому особенно актуален для PNG.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глубина цвета влияет на число оттенков
</a:t>
            </a:r>
            <a:endParaRPr lang="en-US" sz="3003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увеличении разрядности палитра расширяется, а градиенты становятся плавнее. Это помогает уменьшить заметные полосы, появляющиеся при ограниченном числе оттенков.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резкий рост числа вариантов цвета при переходе от 8 бит к 24 битам. Практически это означает более реалистичные плавные переходы, особенно в изображениях с градиентами.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сведения о глубине цвета и количестве оттенков: 2^n возможных значений.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1920×1080×24 бита
</a:t>
            </a:r>
            <a:pPr algn="ctr" indent="0" marL="0">
              <a:lnSpc>
                <a:spcPct val="100000"/>
              </a:lnSpc>
              <a:buNone/>
            </a:pPr>
            <a:r>
              <a:rPr lang="en-US" sz="24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расчет дает ориентировочный объем данных для несжатого изображения при фиксированной глубине цвета.
</a:t>
            </a:r>
            <a:endParaRPr lang="en-US" sz="5366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1920×1080 при глубине 24 бита объем прямо следует формуле: ширина × высота × глубина цвета. Получается около 6,2 МБ, если не учитывать служебные данные файла.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формулы компьютерной графики для оценки размера несжатого растрового изображения.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выбирают формат изображения для конкретной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формата: фотография или схема, нужная прозрачность, допустимость потерь, размер и анимация.
</a:t>
            </a:r>
            <a:endParaRPr lang="en-US" sz="2378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969" y="2529223"/>
            <a:ext cx="2992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60781" y="2528378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22375" y="3116978"/>
            <a:ext cx="299250" cy="34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22375" y="1934332"/>
            <a:ext cx="299250" cy="34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кодирование графической информации
</a:t>
            </a:r>
            <a:endParaRPr lang="en-US" sz="2209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игры
</a:t>
            </a:r>
            <a:pPr algn="l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изображения обрабатываются в реальном времени, поэтому важна скорость декодирования. Кодирование помогает удерживать приемлемый объем памяти и время рендеринга при визуальных эффектах.
</a:t>
            </a:r>
            <a:endParaRPr lang="en-US" sz="15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камеры и смартфоны
</a:t>
            </a:r>
            <a:pPr algn="r" indent="0" marL="0">
              <a:lnSpc>
                <a:spcPct val="100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Кодирование нужно, чтобы сохранить фото в файл и передать его дальше. Важны детализация и корректная обработка оттенков, ведь от этого зависит воспринимаемое качество снимков.
</a:t>
            </a:r>
            <a:endParaRPr lang="en-US" sz="1478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Веб-сайты и потоковая передача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интернете файлы должны быть достаточно компактными, чтобы загружаться быстро. Поэтому выбор формата и сжатия напрямую влияет на скорость просмотра и удобство для пользователей.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медицинской визуализации важны точные детали и стабильность отображения. В картографии ценятся четкие линии, подписи и удобная масштабируемость, чтобы информация читалась при разных масштабах.
</a:t>
            </a:r>
            <a:pPr algn="ctr" indent="0" marL="0">
              <a:lnSpc>
                <a:spcPct val="100000"/>
              </a:lnSpc>
              <a:buNone/>
            </a:pPr>
            <a:r>
              <a:rPr lang="en-US" sz="4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 картография
</a:t>
            </a:r>
            <a:endParaRPr lang="en-US" sz="90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8890" y="1342450"/>
            <a:ext cx="2626220" cy="303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искажения при кодировании и обработке графики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342450"/>
            <a:ext cx="2627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масштаба и видимые дефекты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сильном увеличении появляется пикселизация: изображение становится «квадратным», потому что видны отдельные элементы сетки. При масштабировании в другую сторону возможно размывание, когда детали пересчитываются на основе соседних пикселей.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6179300" y="1342450"/>
            <a:ext cx="2627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Артефакты и цветовые несовпадения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интенсивного сжатия JPEG заметны артефакты — особенно на резких границах и мелких текстурах. Кроме того, при разной глубине цвета и различиях цветовых профилей устройства оттенки могут выглядеть иначе, чем ожидалось.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размер одного и того же изображения в разных форматах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типичную тенденцию: несжатый BMP почти всегда крупнее, а векторный SVG может быть очень компактным для линий и простых фигур.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Компактность определяется не только форматом, но и характером изображения. Фотографии лучше «сжимаются» алгоритмами с потерями, а схемы часто выгоднее хранить как векторные данные.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типичных размеров по практике использования форматов; точные значения зависят от конкретного изображения и параметров экспорта.
</a:t>
            </a:r>
            <a:endParaRPr lang="en-US" sz="139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8568" y="986125"/>
            <a:ext cx="2258613" cy="385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5925" y="986125"/>
            <a:ext cx="34590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кодирование графики определяет качество, размер и удобство использования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Кодирование задает, как именно изображение хранится и передается: пикселями или геометрическими объектами. На результат влияют разрешение, глубина цвета, модель, формат и сжатие, поэтому выбор должен соответствовать задаче.
</a:t>
            </a:r>
            <a:endParaRPr lang="en-US" sz="290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2026-05-14T13:20:58Z</dcterms:created>
  <dcterms:modified xsi:type="dcterms:W3CDTF">2026-05-14T13:20:58Z</dcterms:modified>
</cp:coreProperties>
</file>