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 Родине, смелости и верности своему народу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19. За честь Отчизны!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Патриотические песни помогают говорить о благодарности, памяти и гордости. Их легко узнать по бодрому ритму, ясной мелодии и дружному пению, которое особенно понятно и близко детям.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Родина: почему они звучат вместе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867" y="1022089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48465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патриотической песни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песни рассказывают о родной земле, истории и людях, которые живут в стране. В них слышится уважение, забота и искреннее чувство принадлежности к Отчизне.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Патриотические песни часто поют хором. Когда голоса звучат вместе, музыка становится сильнее, торжественнее и словно объединяет всех слушателей в один дружный круг.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слышен уверенный шаговый пульс. Он помогает музыке звучать собранно, ровно и празднично, как будто она сама идёт вперёд.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верности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часто встречаются слова о мире, смелости, дружбе и победе. Они делают песню понятной детям и помогают почувствовать её добрый и серьёзный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всегда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о Родине часто вспоминают дом, где всё знакомо и дорого. Рядом могут звучать слова о школе, родной улице и дворе, где дети встречаются после уроков и поют вместе, будто здороваются со своей страной.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Берёзы, река и тихий край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легко оживляет знакомые картины: берёзы у дороги, широкую реку, поле и светлое небо. Такие образы делают песню тёплой и близкой, потому что каждый ребёнок узнаёт в ней красоту родного края.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школа и дружный хор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патриотической песне может звучать и образ города, и школьного двора, где развевается российский флаг. Когда дети поют вместе, картинка становится особенно живой: музыка соединяет праздник, дружбу и любовь к Отчизне.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Родины в песнях
</a:t>
            </a:r>
            <a:endParaRPr lang="en-US" sz="20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становится торжественной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Спокойное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начинается уверенно и без лишней спешки. Слушатель сразу чувствует собранность и серьёзный, праздничный настрой.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Чёткий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ритм помогает песне двигаться вперёд. Он напоминает шаг и делает музыку устойчивой, как хорошо выстроенный строй.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Ясные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произносится отчётливо, чтобы каждое слово было понятно. Это помогает слушателю услышать главную мысль и запомнить её.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Звучный подъём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кульминации музыка становится сильнее и шире. Здесь особенно заметны хор, оркестр и чувство торжества.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как музыка для строя и движения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который ведёт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легко узнать по чётким сильным долям и уверенной поступи. Он звучит так, будто музыка сама помогает идти ровно и дружно, как настоящий строй.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 характер звучания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марше особенно заметны барабаны и медные духовые инструменты. Их звучание получается громким, собранным и праздничным, поэтому марш часто исполняют на торжествах и парадах.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40886"/>
            <a:ext cx="249000" cy="22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26869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9550" y="3150974"/>
            <a:ext cx="249000" cy="2213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России — главная песня страны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Российской Федерации — это официальный символ страны, как флаг и герб. Он звучит на важных церемониях и государственных праздниках.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Почтительное исполнение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исполняют гимн, люди обычно встают. Так выражают уважение к России, её истории и всем, кто живёт и трудится в стране.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578988" y="3091605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соревнования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звучит на спортивных состязаниях, торжественных линейках и других значимых событиях. Его музыка сразу создаёт чувство важности и общего подъёма.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которую запоминают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Васильевич Александров написал музыку современного гимна России. Она звучит мощно и уверенно, поэтому хорошо подходит для большого хора и оркестра. В ней чувствуется торжество, которое легко услышать даже с первого раза.
</a:t>
            </a:r>
            <a:endParaRPr lang="en-US" sz="982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и дирижёр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Александров жил в 1883–1946 годах и был не только композитором, но и дирижёром. Он умел строить звучание так, чтобы голоса и инструменты работали вместе, как дружная команда на сцене.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Александр Александров и музыка гимна
</a:t>
            </a:r>
            <a:endParaRPr lang="en-US" sz="2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 воинской славе в русской музыкальной традиции
</a:t>
            </a:r>
            <a:endParaRPr lang="en-US" sz="216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звучали и в мирные дни, и в годы испытаний. Они сопровождали памятные события, семейные встречи и большие народные праздники, связывая прошлое и настоящее.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таких песнях важны солдатская дружба и взаимная поддержка. Даже в трудные времена музыка помогала людям не терять силы, надежду и веру в победу.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 защитниках Отчизны напоминают о мужестве и долге. Они рассказывают о людях, которые берегли страну, и помогают слушателям почувствовать уважение к их подвигу.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воинской славы сохраняют память о героях и исторических событиях. Когда их поют сегодня, они напоминают: Родину защищают не только оружием, но и верностью, честью и добрым сердцем.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близкими стали лирические и маршевые песни. Одни звучали как тихая беседа у костра, другие — как уверенный шаг вперёд, но все они берегли память о времени испытаний и Победы.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Великой Отечественной войны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Великой Отечественной войны песни поддерживали солдат на фронте и людей в тылу. Они помогали пережить тревогу, разлуку и усталость, сохраняя в сердцах надежду и мужество.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как память о подвиге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88148" y="1720125"/>
            <a:ext cx="3008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звучали рядом с солдатами и жителями тыла. Они поддерживали, помогали не падать духом и напоминали о доме, семье и мирной жизни.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286375" y="3089850"/>
            <a:ext cx="3008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Победе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трудные годы особенно ценились мелодии, которые давали надежду. Маршевые и лирические песни передавали и стойкость, и тихую боль ожидания.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49473" y="1720125"/>
            <a:ext cx="3008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песни стали частью памяти народа. Их пели на встречах, концертах и семейных праздниках, чтобы сохранить рассказ о героях и их подвиге.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81275" y="3089838"/>
            <a:ext cx="3008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эти песни звучат сейчас, они объединяют детей и взрослых. Музыка помогает почувствовать связь с прошлым и понять цену мирной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часто звучат в патриотической музыке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Барабаны задают чёткий и уверенный пульс, словно помогают шагать в ногу. Их звук делает музыку собранной, а ритм — понятным даже самым младшим слушателям.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Трубы, тромбоны, валторны и весь оркестр создают яркое, праздничное звучание. Медные инструменты особенно хорошо передают торжество, силу и радость общего исполнения.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— это когда голоса звучат вместе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пение требует внимания: нужно вовремя начать, чётко произносить слова и слушать соседей. Тогда музыка получается ровной, как аккуратный школьный строй.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хор особенно понятен, потому что он похож на общий разговор, только музыкальный. В такой песне легко почувствовать радость, поддержку и единство.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хоре каждый голос становится частью общего звучания. Если все поют в одном темпе, песня звучит дружно, мощно и очень празднично.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чувство общности в песне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слова, ритм и совместное исполнение постепенно создают чувство единства и уважения к Родине.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37399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46924"/>
            <a:ext cx="249000" cy="2213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слышны в музыке о Родине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 Родине часто звучит уверенно и собранно. В ней слышится готовность защищать близких, помогать друг другу и не отступать перед трудностями.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песни не только торжественные, но и тёплые. Они напоминают, что любовь к стране начинается с заботы о людях рядом, дома и в школе.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патриотических произведениях важны стойкость и преданность. Музыка словно говорит: помнить прошлое, хранить традиции и быть верным своей земле — это очень важно.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характер песни помогает почувствовать почтение к истории и защитникам Отчизны. Такое звучание делает слушателя серьёзнее и внимательнее к словам.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таких выступлений особенно уместны сцена, цветы, флажки и хор. Музыка делает праздник общим, а память о героях — живой и близкой для детей.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 праздниках и памятных днях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Патриотические песни звучат на 23 февраля, 9 Мая, школьных линейках и концертах. Они помогают красиво и искренне сказать спасибо тем, кто служит людям и хранит мир.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песни о Родине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таких песнях рассказывается о семье, школе, природе и друзьях. Эти образы близки ребёнку, поэтому музыка сразу кажется доброй и своей.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песни о Родине обычно звучат светло и просто. В них есть понятные слова, которые легко запомнить, даже если напеваешь их по дороге в класс.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поют о родном крае, они учатся замечать хорошее вокруг. Так любовь к Родине начинается с маленьких, но очень важных дел каждый день.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за семейным столом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тихо начинает знакомую мелодию, мама подхватывает, а ребёнок слушает и улыбается. В комнате будто оживает прошлое, но звучит оно по-доброму и тепло. Так семейная песня становится мостиком между поколениями.
</a:t>
            </a:r>
            <a:endParaRPr lang="en-US" sz="1039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хор и большой общий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концерте дети стоят рядом, смотрят на дирижёра и поют вместе. В зале сидят родители, бабушки и дедушки, и каждый узнаёт знакомые интонации. Песня объединяет всех в одно дружное настроение.
</a:t>
            </a:r>
            <a:endParaRPr lang="en-US" sz="1036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которую можно спеть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поёт песню о Родине и героях, он словно добавляет свой голос в общую память страны. Это не просто выступление, а маленький, но важный знак уважения к прошлому.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музыкальная память связывает поколения
</a:t>
            </a:r>
            <a:endParaRPr lang="en-US" sz="2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музыку о чести Отчизны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часто звучит уверенно и собранно. Он поддерживает чувство шага, движения и силы, поэтому песня кажется надёжной и торжественной.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произведениях слова ясные и понятные. Они помогают сразу услышать, о чём поёт музыка: о Родине, мужестве, памяти и добрых делах.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и хор создают особое праздничное звучание. Когда голоса соединяются, музыка становится шире, сильнее и будто поднимается вверх.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этих песнях — уважение к Отчизне и людям. Они учат помнить историю, быть честными и замечать, как важны доброта и единство.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 Родине помогают сердцу стать смелее, добрее и внимательнее. Они напоминают: честь Отчизны живёт в памяти, в музыке и в хороших делах каждого человека.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2026-05-24T22:20:40Z</dcterms:created>
  <dcterms:modified xsi:type="dcterms:W3CDTF">2026-05-24T22:20:40Z</dcterms:modified>
</cp:coreProperties>
</file>