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Бесчерепные: основные черты и ключевые темы урока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морские животные без черепа и позвоночника — ланцетники и их особенности.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бесчерепных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появились более 500 миллионов лет назад и изучаются благодаря ископаемым останкам. Ланцетники, главные представители, помогают раскрыть эволюцию позвоночных и развитие организмов на заре жизни.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размер тела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ланцетника вытянутое и узкое, длиной от 5 до 8 сантиметров, напоминает острый лист или клинок. Оно почти прозрачно, что облегчает изучение внутренних органов.
</a:t>
            </a:r>
            <a:endParaRPr lang="en-US" sz="116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головы и конечностей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 не имеет головы и черепа, а также конечностей, что отличает его от многих других животных. Основными элементами служат хорда и нервная трубка.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Жаберные щели и структура тела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Жаберные щели проходят по бокам тела через глотку, обеспечивая дыхание и фильтрацию пищи. Такие особенности — ключ к пониманию работы организма.
</a:t>
            </a:r>
            <a:endParaRPr lang="en-US" sz="1184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внешнего вида ланцетника
</a:t>
            </a:r>
            <a:endParaRPr lang="en-US" sz="25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— гибкая упругая структура, которая проходит вдоль всего тела ланцетника и поддерживает его форму, заменяя позвоночник и скелет.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позвоночных, у которых хорда замещается позвоночным столбом, у бесчерепных она сохраняется на протяжении всей жизни и служит опорой.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помогает сохранять тело упругим и служит основой для прикрепления мышц, обеспечивая эффективные движения в воде.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— опорный аппарат бесчерепных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Мускулатура и передвижение ланцетника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сегменты, или миомеры, имеют характерную V-образную форму, что позволяет ланцетнику совершать плавные волнообразные движения при плавании.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такой мускулатуре ланцетники способны быстро зарываться в песок, что помогает им скрываться от хищников и защищаться в природной среде.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пищеварения и особенности питания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начинается с ротового отверстия, через которое в организм поступает вода с кормом — микроскопическими организмами.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глотке расположены жаберные щели, которые фильтруют пищевые частицы, пропуская воду наружу и задерживая пищу для переваривания.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проходит в кишечник, где происходят процессы расщепления и всасывания питательных веществ через слепой вырост — печень.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затем выводятся через анальное отверстие, завершая процесс пищеварения без сложных дополнительных органов.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дыхания у бесчерепных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газообмен через жаберные щели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Жаберные щели, расположенные в глотке, пропускают воду, омывая стенки капилляров с кровью. Это обеспечивает обмен кислорода и углекислого газа между водой и кровью.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Дополнительное дыхание через кожу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жабр, бесчерепные дышат через кожные покровы. Тончайшая кожа позволяет газам проникать непосредственно, дополняя кислородное снабжение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у ланцетника замкнутая, но отсутствует сердце — кровь двигается благодаря сокращениям стенок сосудов.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крови отсутствуют эритроциты и гемоглобин, поэтому транспорт кислорода происходит менее эффективно, чем у позвоночных.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роль крови — доставка питательных веществ к тканям и выведение продуктов обмена, поддерживая жизнедеятельность организма.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ланцетника
</a:t>
            </a:r>
            <a:endParaRPr lang="en-US" sz="25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нервной системы
</a:t>
            </a:r>
            <a:pPr algn="l" indent="0" marL="0">
              <a:lnSpc>
                <a:spcPct val="90000"/>
              </a:lnSpc>
              <a:buNone/>
            </a:pPr>
            <a:r>
              <a:rPr lang="en-US" sz="49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элементом является спинная нервная трубка, проходящая вдоль тела без выделенного мозга, что отличается от строения позвоночных животных.
</a:t>
            </a:r>
            <a:endParaRPr lang="en-US" sz="1185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светочувствительные органы
</a:t>
            </a:r>
            <a:pPr algn="l" indent="0" marL="0">
              <a:lnSpc>
                <a:spcPct val="90000"/>
              </a:lnSpc>
              <a:buNone/>
            </a:pPr>
            <a:r>
              <a:rPr lang="en-US" sz="43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Ланцетники имеют светочувствительные клетки, позволяющие реагировать на изменение освещения, что помогает избегать опасности и ориентироваться в среде.
</a:t>
            </a:r>
            <a:endParaRPr lang="en-US" sz="1051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Осязательные и равновесные рецепторы
</a:t>
            </a:r>
            <a:pPr algn="l" indent="0" marL="0">
              <a:lnSpc>
                <a:spcPct val="90000"/>
              </a:lnSpc>
              <a:buNone/>
            </a:pPr>
            <a:r>
              <a:rPr lang="en-US" sz="44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ротового отверстия расположены осязательные рецепторы, а в передней части тела есть равновесный орган, который помогает сохранять ориентацию в воде.
</a:t>
            </a:r>
            <a:endParaRPr lang="en-US" sz="1070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органы чувств бесчерепных
</a:t>
            </a:r>
            <a:endParaRPr lang="en-US" sz="25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ланцетника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состоит из множества небольших трубчатых органов — нефридиев — расположенных по сегментам тела.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Нефридии фильтруют жидкость из полости тела, отфильтровывая продукты обмена и лишние вещества.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Отфильтрованная жидкость выводится наружу через специализированные отверстия на брюшной стороне.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помогает поддерживать внутренний гомеостаз и удалять вредные вещества из организма эффективно и непрерывно.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ланцетников: источники и способы поглощения
</a:t>
            </a:r>
            <a:endParaRPr lang="en-US" sz="2511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Ланцетники питаются в основном микроскопическими водорослями и одноклеточными организмами, а также органическими остатками, которые проникают вместе с водой через ротовое отверстие.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проходит через жаберные щели, где происходит фильтрация пищи. Непереваренные остатки выводятся через анальное отверстие, обеспечивая эффективное питание и очищение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предпочитают мелководные районы с мягким дном и избегают глубоких или быстротекущих участков моря.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биологии морских хордовых, 2021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44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
</a:t>
            </a:r>
            <a:pPr algn="l" indent="0" marL="0">
              <a:lnSpc>
                <a:spcPct val="90000"/>
              </a:lnSpc>
              <a:buNone/>
            </a:pPr>
            <a:r>
              <a:rPr lang="en-US" sz="1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ланцетников известно в мировой морской фауне, что отражает их широкое, но специализированное распространение
</a:t>
            </a:r>
            <a:endParaRPr lang="en-US" sz="8449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предпочитают прибрежные зоны с песчаным дном и редко встречаются в открытых океанических водах.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разнообразие ланцетников обусловлено предпочтением мелководья с мягким грунтом и отсутствием сильных течений.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ланцетников по регионам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морской биологический атлас, 2022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бесчерепные vs другие хорды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анатомических признаков ланцетника, рыб и земноводных демонстрирует простоту организации бесчерепных.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сложных структур у ланцетника отражает его базовое положение среди хордовых.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хордовых, учебник 2020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660" y="1355790"/>
            <a:ext cx="1990831" cy="218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9809" y="1355790"/>
            <a:ext cx="1990831" cy="2189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1748" y="1355790"/>
            <a:ext cx="1990831" cy="2189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4982" y="1355790"/>
            <a:ext cx="1990831" cy="218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жизненный цикл бесчерепных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22000" y="3616201"/>
            <a:ext cx="19923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4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 в воде
</a:t>
            </a:r>
            <a:pPr algn="ctr" indent="0" marL="0">
              <a:lnSpc>
                <a:spcPct val="90000"/>
              </a:lnSpc>
              <a:buNone/>
            </a:pPr>
            <a:r>
              <a:rPr lang="en-US" sz="39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Ланцетники выпускают гаметы в окружающую воду, где происходит оплодотворение. Это обеспечивает широкий разброс и возможность смешения генетического материала.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508915" y="3616201"/>
            <a:ext cx="19923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Свободноплавающая личинка
</a:t>
            </a:r>
            <a:pPr algn="ctr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оплодотворённых яиц развивается личинка, свободно плавающая в воде до нескольких недель. Это фаза, когда организм ищет подходящее место для обитания.
</a:t>
            </a:r>
            <a:endParaRPr lang="en-US" sz="963" dirty="0"/>
          </a:p>
        </p:txBody>
      </p:sp>
      <p:sp>
        <p:nvSpPr>
          <p:cNvPr id="13" name="Text 4"/>
          <p:cNvSpPr txBox="1"/>
          <p:nvPr/>
        </p:nvSpPr>
        <p:spPr>
          <a:xfrm>
            <a:off x="4590850" y="3616201"/>
            <a:ext cx="19923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превращение во взрослое
</a:t>
            </a:r>
            <a:pPr algn="ctr" indent="0" marL="0">
              <a:lnSpc>
                <a:spcPct val="90000"/>
              </a:lnSpc>
              <a:buNone/>
            </a:pPr>
            <a:r>
              <a:rPr lang="en-US" sz="41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постепенно теряет хвост и приобретает черты взрослого ланцетника, адаптируясь к оседлому образу жизни на морском дне.
</a:t>
            </a:r>
            <a:endParaRPr lang="en-US" sz="988" dirty="0"/>
          </a:p>
        </p:txBody>
      </p:sp>
      <p:sp>
        <p:nvSpPr>
          <p:cNvPr id="14" name="Text 5"/>
          <p:cNvSpPr txBox="1"/>
          <p:nvPr/>
        </p:nvSpPr>
        <p:spPr>
          <a:xfrm>
            <a:off x="6674082" y="3616201"/>
            <a:ext cx="19923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и рост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бесчерепные могут жить несколько лет, достигая зрелости и повторяя цикл размножения, что поддерживает стабильность популяции.
</a:t>
            </a:r>
            <a:endParaRPr lang="en-US" sz="10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45" y="1814200"/>
            <a:ext cx="421200" cy="37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930" y="1814200"/>
            <a:ext cx="4212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3668" y="3336371"/>
            <a:ext cx="394800" cy="39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Биотурбация морского дна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Ланцетники рыхлят песчаный или илистый грунт, улучшая проникновение кислорода и способствуя аэрации донной среды.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пищи в экосистеме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Являются ценным кормом для морских рыб и других животных, поддерживая пищевые цепочки прибрежных экосистем.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микробиологической среды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воды помогает очищать морскую среду и поддерживать баланс микробных сообществ.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бесчерепных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 бесчерепных для изучения хордовых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представляют собой живых родственников древних хордовых, сохраняя простое строение без черепа и позвоночника, что позволяет изучать основы эволюционного перехода к позвоночным.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строения и генетики ланцетников дают важные данные о происхождении более сложных организмов и этапах их формирования в ходе эволюции.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первое описание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Ф. Пёссель (Пэллас) впервые задокументировал ланцетника, выделив его особенности и значение для науки.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модель сравнительной анатомии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Ковалевский использовал ланцетника для изучения сходств между бесчерепными и позвоночными, выявив эволюционные связи.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век: генетика и молекулярные данные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Проведены генетические исследования, подтверждающие эволюционную близость бесчерепных к позвоночным и раскрывающие механизмы развития.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морфологические исследования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Углублённые исследования строения бесчерепных расширили знания об их биологии и роли в экосистемах.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4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научных исследований ланцетника
</a:t>
            </a:r>
            <a:endParaRPr lang="en-US" sz="29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 регенерации и скрытый образ жизни делают ланцетников уникальными для изучения биологических процессов.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морской биологии, 2023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44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лет
</a:t>
            </a:r>
            <a:pPr algn="l" indent="0" marL="0">
              <a:lnSpc>
                <a:spcPct val="90000"/>
              </a:lnSpc>
              <a:buNone/>
            </a:pPr>
            <a:r>
              <a:rPr lang="en-US" sz="1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средней продолжительностью жизни ланцетника в естественной среде, что необычно для мелких морских организмов
</a:t>
            </a:r>
            <a:endParaRPr lang="en-US" sz="8449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роль бесчерепных в науке и природе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— важный ключ к пониманию эволюции хордовых и основ биологических систем. Их изучение углубляет знания о происхождении сложных организмов и поддержании экосистем.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2026-05-08T19:54:15Z</dcterms:created>
  <dcterms:modified xsi:type="dcterms:W3CDTF">2026-05-08T19:54:15Z</dcterms:modified>
</cp:coreProperties>
</file>