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4269" y="-68580"/>
            <a:ext cx="4567462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вокруг нас: кто они и почему важны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Познакомимся с миром животных и их ролью в природе.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290" y="1229711"/>
            <a:ext cx="3318527" cy="323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не создают пищу сами, поэтому зависят от других организмов. На Земле описано более 1,5 миллиона видов, и новые ещё находят. Изучение помогает понять связи в природе и влияние человека на неё.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животных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818" y="2992814"/>
            <a:ext cx="324000" cy="32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8499" y="2992814"/>
            <a:ext cx="324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83348" y="2992814"/>
            <a:ext cx="324000" cy="32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5939" y="1575494"/>
            <a:ext cx="324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50788" y="1593494"/>
            <a:ext cx="324000" cy="28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животных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525818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самая многочисленная группа животных на Земле. У них обычно шесть ног, тело разделено на части, а многие виды живут на суше, на растениях или в почве.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960649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248499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животному миру также относятся земноводные и пресмыкающиеся. У каждой группы свои признаки строения, способы передвижения и условия жизни, поэтому животных можно легко сравнивать.
</a:t>
            </a:r>
            <a:endParaRPr lang="en-US" sz="1076" dirty="0"/>
          </a:p>
        </p:txBody>
      </p:sp>
      <p:sp>
        <p:nvSpPr>
          <p:cNvPr id="14" name="Text 4"/>
          <p:cNvSpPr txBox="1"/>
          <p:nvPr/>
        </p:nvSpPr>
        <p:spPr>
          <a:xfrm>
            <a:off x="6683330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группы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383348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 легко узнать по перьям, клюву и крыльям. Большинство из них умеет летать, а их тело приспособлено к жизни в воздухе и на суше.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818179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50770" y="15797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4815939" y="193002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выкармливают детёнышей молоком. У них обычно есть шерсть или волосы, а среди них встречаются животные самых разных размеров и образа жизни.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1950788" y="193002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приспособлены к жизни в воде: они дышат жабрами, передвигаются с помощью плавников и часто имеют обтекаемую форму тела, которая помогает легче плыть.
</a:t>
            </a:r>
            <a:endParaRPr lang="en-US" sz="1076" dirty="0"/>
          </a:p>
        </p:txBody>
      </p:sp>
      <p:sp>
        <p:nvSpPr>
          <p:cNvPr id="20" name="Text 10"/>
          <p:cNvSpPr txBox="1"/>
          <p:nvPr/>
        </p:nvSpPr>
        <p:spPr>
          <a:xfrm>
            <a:off x="2385620" y="15797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609" y="1647777"/>
            <a:ext cx="4237719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чем отличаются основные группы животных и как они приспособлены к среде.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группы помогают быстро распознать животное и понять, как оно живёт в своей среде.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«Животные»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главных групп животных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3208" y="1179577"/>
            <a:ext cx="2634304" cy="317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животных к жизни в среде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32175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сохраняет тепло благодаря густому меху и толстому слою жира. Такие особенности помогают ему выживать в суровых арктических условиях.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2175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холода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32175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 меняет окраску тела и становится менее заметным для врагов и добычи. Это важное приспособление помогает ему защищаться и охотиться.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175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426713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приспособлен к жизни в пустыне: он долго обходится без воды, а запас жира помогает ему переживать жару и нехватку корма.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426713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воды и пищи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426713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утки есть перепонки на лапах, поэтому она хорошо плавает. Такая особенность облегчает жизнь в воде и помогает быстро двигаться по поверхности.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426713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в воде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используют сразу несколько сред: например, птицы перемещаются между сушей и воздухом, а земноводные связаны и с водой, и с сушей.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животных связана с сушей и водоёмами, но многие виды живут на стыке нескольких сред.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урока; точные доли не приводятся
</a:t>
            </a:r>
            <a:endParaRPr lang="en-US" sz="931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животные чаще всего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70193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Растительноядные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Заяц, олень и многие другие животные питаются растениями. Они получают энергию напрямую из трав, листьев, семян и плодов.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63897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травоядные и хищники связаны между собой. Если одно звено исчезает, нарушается жизнь многих организмов, зависящих друг от друга.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017045" y="1461473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и всеядные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охотится на других животных, а медведь может есть и ягоды, и рыбу, и насекомых. Это показывает, что питание у животных бывает разным.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животных и простые пищевые цепи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ход развития животных и примеры с полным превращением и развитием через икру.
</a:t>
            </a:r>
            <a:endParaRPr lang="en-US" sz="123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появляются и растут животные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и их значение для человека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4879475" y="16469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зависят от заботы человека: им дают пищу, воду, тёплое место для отдыха и помогают сохранять здоровье. Без ухода они не смогут жить самостоятельно.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487947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рядом с человеком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879475" y="37980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дети воспринимают домашних животных как друзей. Наблюдение за ними помогает лучше понимать поведение животных и уважать их потребности.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4879475" y="36006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общение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879475" y="30810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Домашним животным нужны чистота, корм, прогулки и внимание. Забота о них учит человека терпению, доброте и ответственности за живое существо.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4879475" y="28836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человека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4879475" y="23639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охраняет дом, кошка помогает бороться с мышами, корова даёт молоко, курица — яйца, а овца — шерсть. Каждое животное приносит человеку пользу.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4879475" y="2166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хозяйстве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животные и их поведение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02490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животные сами находят пищу, воду и укрытие. Они не зависят от человека и живут там, где условия подходят именно их виду.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198474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Самостоятельная жизнь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826215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Лиса, лось, тигр, олень, орёл и кит живут по-разному, но каждый вид имеет свои особенности строения и поведения, которые помогают ему выживать.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22199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среде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802490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животные ищут пищу ночью, другие днём. Такой режим помогает им избегать опасности, экономить силы или находить добычу в более удобное время.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198474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в разное время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826215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впадают в спячку, а другие совершают перелёты или переходы в поисках корма и более тёплого климата. Это помогает пережить трудные сезоны.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222199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животных рекордные качества выражены по-разному: кто-то быстрее всех, а кто-то крупнее и тяжелее других.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природа «награждает» виды разными преимуществами для жизни в своей среде.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зоологии; общеизвестные справочные данные
</a:t>
            </a:r>
            <a:endParaRPr lang="en-US" sz="1049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Рекорды животных по скорости и размеру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0484" y="1647776"/>
            <a:ext cx="4121969" cy="232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зоологии; справочные данные о животных-рекордсменах
</a:t>
            </a:r>
            <a:endParaRPr lang="en-US" sz="911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животные выделяются по скорости, размеру, массе, глубине погружения и высоте прыжка.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вида свой «рекорд», связанный с образом жизни и условиями среды.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Животные-рекордсмены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6390" y="3137594"/>
            <a:ext cx="2835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51081" y="3137594"/>
            <a:ext cx="2835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24381" y="1539483"/>
            <a:ext cx="324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29691" y="1557483"/>
            <a:ext cx="324000" cy="28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редкие животные исчезают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113614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 освоение территорий лишают животных укрытий, корма и мест для размножения. Когда среда разрушается, виду становится труднее выживать даже при отсутствии прямой охоты.
</a:t>
            </a:r>
            <a:endParaRPr lang="en-US" sz="893" dirty="0"/>
          </a:p>
        </p:txBody>
      </p:sp>
      <p:sp>
        <p:nvSpPr>
          <p:cNvPr id="15" name="Text 2"/>
          <p:cNvSpPr txBox="1"/>
          <p:nvPr/>
        </p:nvSpPr>
        <p:spPr>
          <a:xfrm>
            <a:off x="1570971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мест обитания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3083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 исчезающие виды заносят в Красную книгу, чтобы привлечь внимание к их защите. Среди них есть амурский тигр, снежный барс, зубр и дальневосточный леопард.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4565662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2438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редких животных нужно не только природе, но и людям. Если вид исчезает, нарушаются пищевые связи и уменьшается богатство живого мира для будущих поколений.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6059213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будущем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62969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мусор, дым и ядовитые вещества ухудшают состояние воды и воздуха. Из-за этого животные болеют, теряют пищу и могут не вырастить потомство.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064522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2691" y="1179577"/>
            <a:ext cx="2635339" cy="317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помогают животным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32175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заповедниках и национальных парках ограничивают охоту и хозяйственную деятельность, чтобы животные жили спокойно. Такие территории сохраняют природные условия и помогают видам восстанавливаться.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2175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парки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32175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считают животных, отмечают места их встреч и следят за изменениями численности. Это помогает вовремя заметить угрозы и принять меры до исчезновения вида.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175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численностью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426713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питомниках выхаживают ослабленных животных, лечат раненых и заботятся о детёнышах, если они остались без родителей. После восстановления многих животных возвращают в природу.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426713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Питомники и центры помощи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426713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защищают не только самих животных, но и леса, реки, степи и моря, где они живут. Без сохранения среды обитания любая помощь будет недостаточной.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426713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среды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природоохранных служб и учёных при угрозе исчезновения вида.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сохранения редкого вида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животные общаются между собой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809938" y="181722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 воют, дельфины подают звуковые сигналы, а многие птицы предупреждают об опасности криком. Звуковая связь помогает держаться вместе и быстро реагировать на изменения вокруг.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917338" y="148520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и звуки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49063" y="181722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оставляют пахучие следы, по которым другие находят дорогу к пище. Запахи также помогают животным узнавать территорию, партнёра и границы своей семьи или стаи.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56463" y="148520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Запахи и следы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809938" y="329887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с помощью особого танца показывают, где находится нектар и как туда добраться. Такие движения передают важную информацию без слов и помогают всей группе действовать слаженно.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917338" y="296685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тела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49063" y="3298875"/>
            <a:ext cx="3470400" cy="6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животных цвет тела и положение хвоста, ушей или крыльев служат сигналом для сородичей. Так они выражают тревогу, готовность к защите или интерес к потомству.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956463" y="2966850"/>
            <a:ext cx="32556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и позы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описанных видов приходится на насекомых, а среди позвоночных заметно меньше известных видов.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очень богат, но многие группы беспозвоночных ещё изучены не полностью.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справочников и каталогов описанных видов животных
</a:t>
            </a:r>
            <a:endParaRPr lang="en-US" sz="949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видов животных известно учёным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34453"/>
            <a:ext cx="432000" cy="3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34453"/>
            <a:ext cx="432000" cy="38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2830" y="1710453"/>
            <a:ext cx="378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животные помогают науке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животными помогает понимать работу органов, особенности наследования признаков и влияние среды на здоровье. Эти знания используют при разработке методов лечения и профилактики заболеваний.
</a:t>
            </a:r>
            <a:endParaRPr lang="en-US" sz="982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животными помогает оценивать состояние лесов, водоёмов и степей. Если меняется поведение или численность видов, это часто означает проблемы в окружающей среде.
</a:t>
            </a:r>
            <a:endParaRPr lang="en-US" sz="1059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птиц, рыб и морских животных, учёные создают более удобные летательные и подводные устройства. Природа подсказывает решения, которые помогают делать технику эффективнее.
</a:t>
            </a:r>
            <a:endParaRPr lang="en-US" sz="1092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животных показывают, как признаки передаются от родителей к потомству. Это важно для понимания развития организма, строения тела и работы живых систем.
</a:t>
            </a:r>
            <a:endParaRPr lang="en-US" sz="1092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6932" y="1647777"/>
            <a:ext cx="3429072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условия среды связаны с растениями, водой и примерами животных.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среда предъявляет свои требования, поэтому животные имеют особые приспособления к холоду, жаре, сухости или жизни в воде.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биологии; обобщённые примеры животных разных сред обитания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животных и их особенности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рядом с нами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удивляют разнообразием форм, способов питания и мест жизни. Одни зависят от человека, другие живут самостоятельно, а редким видам нужна постоянная защита. Сохраняя животных, мы сохраняем природу.
</a:t>
            </a:r>
            <a:endParaRPr lang="en-US" sz="137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2026-05-31T18:20:12Z</dcterms:created>
  <dcterms:modified xsi:type="dcterms:W3CDTF">2026-05-31T18:20:12Z</dcterms:modified>
</cp:coreProperties>
</file>