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развитие образования, науки и культуры в БССР, 1920-е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Переломный 1920-й — формирование советской белорусской идентичности через образование и культуру.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БССР в 1920-х годах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БССР в 1919 году связано с восстановлением после войн и курсом на индустриализацию и культурное возрождение под советским управлением.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Ликбазы охватили взрослое население, организовывались вечерние школы и курсы по всей БССР.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грамотности отражает успешность просветительских кампаний и нового образовательного курса.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неграмотности: динамика и масштабы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Наркомпроса БССР, 1920–1935 гг.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школьного образования и роль Наркомпроса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Наркомпроса в 1924 году обеспечило централизованное руководство реформами и установку образовательных стандартов в БССР.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единых трудовых школ обеспечивал интеграцию всех детей в общественно-полезный труд и образование, сочетая обучение и воспитание.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1921–1924 годов введены единые программы с обязательным изучением белорусского языка и истории, что способствовало формированию национального сознания.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увеличения количества школ и учеников свидетельствует о масштабном расширении образования в республике.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школ и учащихся выросло более чем в два раза за шесть лет, отражая активное развитие начального образования.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сборники Наркомпроса БССР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школ и учащихся в 1920-х годах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Белорусизация системы образования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1920-х годах переход на преподавание на белорусском осуществлялся быстро: с 2–3% школ в начале десятилетия до свыше 60% к 1927 году. Это стало ключевой частью национального возрождения.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внедрение белорусского языка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и переводились учебники на белорусский язык для всех ступеней школы, что поддерживало качественное образование и укрепляло языковую идентичность учащихся.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и перевод учебников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задачей было обучение педагогов, владеющих белорусским языком, что обеспечило успешный переход школ на национальный образовательный стандарт.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учителей-носителей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пополнения учительских кадров организовали краткосрочные курсы и педагогические техникумы, устраняя нехватку специалистов в новых белорусских школах.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1925 году в 11 педагогических училищах обучалось более 3000 студентов, где начали преподавать педагогику и методики на национальном языке с упором на практику.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педагогических кадров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профессионального и технического обучения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ремесленных училищ для подготовки рабочих кадров в различных отраслях народного хозяйства.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 год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деятельности фабрично-заводских школ и сельскохозяйственных техникумов, направленных на индустриализацию и механизацию.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1927 год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первых школ тракторостроения для подготовки специалистов сельскохозяйственной техники.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 год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Действует свыше 60 технических заведений, обеспечивающих нужды быстро развивающейся экономики.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 год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роста доли обучающихся женщин, организовались специализированные курсы ликбеза и привлекались женщины-преподаватели.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прав и возможностей женщин в образовании способствует социальной модернизации и равноправию в БССР.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образования для женщин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Отчеты Наркомпроса БССР, 1921–1929 гг.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белорусских вузов и их значение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1921 году открыт первый вуз республики — БГУ, который стал центром науки и образования, объединив факультеты естественных, гуманитарных и педагогических наук.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Белорусского государственного университета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отраслевые институты, направленные на подготовку технических и научных кадров для поддержки индустриализации и научного прогресса.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специализированных образовательных учреждений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развивались мединститут и сельскохозяйственный институт, готовившие специалистов для здравоохранения и аграрного сектора, что отвечало потребностям страны.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медицинского и сельскохозяйственного образования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научных учреждений: Белорусская академия наук
</a:t>
            </a:r>
            <a:endParaRPr lang="en-US" sz="3663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создан Институт белорусской культуры для систематических исследований языка, истории и этнографии, заложивший фундамент национальной научной базы.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1929 году Институт преобразован в Академию наук БССР, объединившую научные силы для координации и развития исследований на государственном уровне.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специализированные лаборатории и отделы, посвящённые изучению природных ресурсов и культурного наследия, что укрепляло научно-технический потенциал республики.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Инбелкульта и Академии разрабатывали нормы национального правописания, публиковали фундаментальные научные труды и способствовали стандартизации белорусского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лекции и кружки по интересам способствовали распространению знаний среди широких слоёв населения, расширяя научное понимание общественности.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публиковалась научно-популярная литература на белорусском языке, что способствовало повышению образовательного уровня молодежи и рабочих.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первых краеведческих и народных музеев, включая Государственный музей БССР в 1923 году, сохраняло и популяризировало культурное наследие региона.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Научно-просветительская деятельность в 1920-е гг.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политика: новые задачи и ориентиры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литературы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финансировало развитие белорусской литературы, стимулируя создание новых произведений, отражающих социалистические идеи и национальную тематику.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театра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профессиональных театральных коллективов способствовало формированию нового художественного языка и донесению социалистической идеологии через сцену.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принципов социалистического реализма стимулировало художников к созданию произведений с социальной и политической тематикой для широкой аудитории.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творчество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Поддерживалось развитие белорусской музыкальной культуры, в том числе национальных стилей и массовых коллективов, укрепляющих советские ценности.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473"/>
            <a:ext cx="1884300" cy="13727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450" y="1507473"/>
            <a:ext cx="1884300" cy="13727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75" y="1507473"/>
            <a:ext cx="1884300" cy="137274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700" y="1507473"/>
            <a:ext cx="1884300" cy="13727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18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театра, изобразительного искусства и музыки
</a:t>
            </a:r>
            <a:endParaRPr lang="en-US" sz="3718" dirty="0"/>
          </a:p>
        </p:txBody>
      </p:sp>
      <p:sp>
        <p:nvSpPr>
          <p:cNvPr id="11" name="Text 2"/>
          <p:cNvSpPr txBox="1"/>
          <p:nvPr/>
        </p:nvSpPr>
        <p:spPr>
          <a:xfrm>
            <a:off x="360325" y="3534800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1926 году в Минске открылся первый профессиональный театр на белорусском языке, ставший центром национального культурного возрождения и продвижения новых идей.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Белорусского государственного театра
</a:t>
            </a:r>
            <a:endParaRPr lang="en-US" sz="1230" dirty="0"/>
          </a:p>
        </p:txBody>
      </p:sp>
      <p:sp>
        <p:nvSpPr>
          <p:cNvPr id="13" name="Text 4"/>
          <p:cNvSpPr txBox="1"/>
          <p:nvPr/>
        </p:nvSpPr>
        <p:spPr>
          <a:xfrm>
            <a:off x="2511450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Учреждались специализированные школы, где молодые талантливые художники и музыканты осваивали новые техники и национальные стилистические направления.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11450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художественных и музыкальных школ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662575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музыканты творили в духе национальной идентичности, сочетая традиционные мотивы с принципами социалистического реализма.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62575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национальных художественных стилей
</a:t>
            </a:r>
            <a:endParaRPr lang="en-US" sz="1221" dirty="0"/>
          </a:p>
        </p:txBody>
      </p:sp>
      <p:sp>
        <p:nvSpPr>
          <p:cNvPr id="17" name="Text 8"/>
          <p:cNvSpPr txBox="1"/>
          <p:nvPr/>
        </p:nvSpPr>
        <p:spPr>
          <a:xfrm>
            <a:off x="6813700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начал развиваться, появлялись фильмы, иллюстрировавшие историю и современность Беларуси, расширяя возможности массового культурного влияния.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813700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белорусские фильмы в конце 1920-х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и книгоиздание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белорусских литературных изданий значительно выросло, что способствовало укреплению национального самосознания и популяризации родного языка.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национального книгоиздания
</a:t>
            </a:r>
            <a:endParaRPr lang="en-US" sz="1495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группа молодых поэтов и писателей «Маладняк», которая привнесла свежие идеи в литературу, поддерживая национальное возрождение и социалистическую тематику.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литературной молодёжи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отчёты Наркомпроса БССР, 1929 г.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 действовало в БССР к 1929 году, значительно расширяя доступ населения к знаниям и культуре.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1920-х годов число библиотек выросло от единичных до сотен, открывались школьные и сельские фонды, способствуя массовому просвещению и культурному развитию.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900
</a:t>
            </a:r>
            <a:endParaRPr lang="en-US" sz="9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1927 году в Минске началось регулярное радиовещание на белорусском языке, которое к концу десятилетия охватило большинство крупных городов республики.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граммофонов в городах и деревнях расширило доступ к музыке и образовательным передачам, стало важным средством популяризации советской идеологии.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медиа: развитие радио и граммофонных записей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репрессии против учёных и писателей, которых обвиняли в национализме, что негативно сказалось на развитии некоторых научных и культурных проектов.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1920-х усилилась цензура, партийные структуры строго регулировали содержание книг, спектаклей и фильмов, ограничивая творческую свободу.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государственных требований усиливался контроль над творчеством интеллигенции, что приводило к конфликтам между артистами и партийными органами.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развития и идеологический контроль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Укрепилась национальная идентичность благодаря массовому обучению на родном языке и развитию культурных институтов, что повысило общий образовательный уровень общества.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культурные итоги десятилетия
</a:t>
            </a:r>
            <a:endParaRPr lang="en-US" sz="3429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Профессионализация научного сообщества и формирование творческой элиты способствовали развитию инноваций, а молодежные организации и спорт расширили возможности коллективного досуга.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1920-х годов заложили базу для национального развития БССР, сформировали научный потенциал и культурную основу, которые определили дальнейшее развитие и идентичность белорусского народа.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преобразований 1920-х годов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2026-05-11T06:39:30Z</dcterms:created>
  <dcterms:modified xsi:type="dcterms:W3CDTF">2026-05-11T06:39:30Z</dcterms:modified>
</cp:coreProperties>
</file>