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6998" y="0"/>
            <a:ext cx="329505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579375"/>
            <a:ext cx="51393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1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избегать общения с незнакомыми людьми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3703450"/>
            <a:ext cx="3498900" cy="11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правила безопасности для 4 класса дома, на улице и в интернете.
</a:t>
            </a:r>
            <a:endParaRPr lang="en-US" sz="1122" dirty="0"/>
          </a:p>
        </p:txBody>
      </p:sp>
      <p:sp>
        <p:nvSpPr>
          <p:cNvPr id="6" name="Text 2"/>
          <p:cNvSpPr txBox="1"/>
          <p:nvPr/>
        </p:nvSpPr>
        <p:spPr>
          <a:xfrm>
            <a:off x="269995" y="270000"/>
            <a:ext cx="5139300" cy="5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1100" y="1336743"/>
            <a:ext cx="3513000" cy="33243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Кого считать незнакомым и почему не стоит спешить с доверием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043450"/>
            <a:ext cx="4204800" cy="17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Незнакомцем может быть и взрослый, и подросток, и даже ребенок, если семья его не знает. Внешность бывает обманчива, поэтому сначала — осторожность, потом — разговор и только затем решение.
</a:t>
            </a:r>
            <a:endParaRPr lang="en-US" sz="1022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311475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безопасной дистанции легче спокойно ответить и сразу уйти, если разговор кажется неприятным. Чем меньше шагов навстречу незнакомцу, тем проще сохранить контроль над ситуацией.
</a:t>
            </a:r>
            <a:endParaRPr lang="en-US" sz="922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2488251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нужно затягивать беседу. Короткий ответ, шаг в сторону и движение к знакомым людям помогают не растеряться и быстрее оказаться там, где рядом взрослые.
</a:t>
            </a:r>
            <a:endParaRPr lang="en-US" sz="922" dirty="0"/>
          </a:p>
        </p:txBody>
      </p:sp>
      <p:sp>
        <p:nvSpPr>
          <p:cNvPr id="6" name="Text 2"/>
          <p:cNvSpPr txBox="1"/>
          <p:nvPr/>
        </p:nvSpPr>
        <p:spPr>
          <a:xfrm>
            <a:off x="270000" y="3665026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правило работает везде: у подъезда, во дворе, в магазине, на остановке и по дороге домой. Лучше немного отойти, чем потом долго переживать.
</a:t>
            </a:r>
            <a:endParaRPr lang="en-US" sz="922" dirty="0"/>
          </a:p>
        </p:txBody>
      </p:sp>
      <p:sp>
        <p:nvSpPr>
          <p:cNvPr id="7" name="Text 3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правило: держаться на расстоянии
</a:t>
            </a:r>
            <a:endParaRPr lang="en-US" sz="2000" dirty="0"/>
          </a:p>
        </p:txBody>
      </p:sp>
      <p:sp>
        <p:nvSpPr>
          <p:cNvPr id="8" name="Text 4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3250" y="1127201"/>
            <a:ext cx="4960800" cy="117722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3225" y="2424393"/>
            <a:ext cx="4960800" cy="117722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13225" y="3688877"/>
            <a:ext cx="4960800" cy="117722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ребенку особенно нужно быть внимательным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126279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школы и на привычной дороге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внимание терять нельзя рядом со школой и на пути домой. Здесь ребенок может встретить много людей, но среди них встречаются и те, кого он не знает. Поэтому лучше идти спокойно и не отвлекаться на телефон.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69975" y="2428881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дворе, подъезде и лифте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места кажутся знакомыми, но именно там ребенок может оказаться один. В подъезде и лифте не стоит задерживаться в разговоре с чужим человеком. Если рядом есть взрослые, идти вместе намного спокойнее и безопаснее.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69975" y="3693365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магазине, у остановки и на парковке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места часто многолюдные, но это не делает их полностью безопасными. Нужно держаться ближе к своим взрослым и не отходить к незнакомым людям. Тогда путь получается обычным, а не приключением с сюрпризами.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28753"/>
            <a:ext cx="8593200" cy="3744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0825" y="270000"/>
            <a:ext cx="85932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делать, если незнакомец заговорил на улице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80825" y="625800"/>
            <a:ext cx="85932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простых действий для школьника, чтобы не растеряться и быстро перейти к безопасному взрослому.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7425" y="1487300"/>
            <a:ext cx="228900" cy="228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0344" y="3236075"/>
            <a:ext cx="143062" cy="228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82275" y="1480000"/>
            <a:ext cx="242100" cy="215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88875" y="3236075"/>
            <a:ext cx="228900" cy="228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просьбы, которые могут звучать безобидно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785900" y="14821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Показать дорогу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Незнакомец может притвориться потерявшимся и попросить показать путь. Это выглядит вежливо, но может быть способом задержать ребенка и вовлечь его в долгий разговор.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785900" y="32309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Посмотреть телефон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Просьба посмотреть телефон или что-то нажать может казаться пустяком. На самом деле это способ отвлечь внимание, сократить дистанцию и заставить ребенка задержаться рядом.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87325" y="1467898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Помочь найти кошку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 потерявшемся питомце звучит жалостливо и даже трогательно. Но чужой человек не становится знакомым, если просит о помощи и пытается увести ребенка подальше.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787325" y="32309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Принять подарок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Конфета, игрушка или пакет с угощением — не повод для доверия. Если подарок дает незнакомец, нужно сразу отказаться и уйти к знакомым взрослым.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1226275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называй незнакомым людям свое имя, фамилию, адрес и номер школы. Эти сведения помогают чужому человеку узнать о тебе слишком много и слишком быстро.
</a:t>
            </a:r>
            <a:endParaRPr lang="en-US" sz="92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134615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сообщать номер класса, расписание уроков, телефон родителей и пароль от телефона. Даже короткая подсказка может стать для незнакомца полезной информацией.
</a:t>
            </a:r>
            <a:endParaRPr lang="en-US" sz="922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3042954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рассказывай, где ты обычно бываешь один, во сколько возвращаешься домой и с кем живешь. Личные детали нужны только семье и доверенным взрослым.
</a:t>
            </a:r>
            <a:endParaRPr lang="en-US" sz="922" dirty="0"/>
          </a:p>
        </p:txBody>
      </p:sp>
      <p:sp>
        <p:nvSpPr>
          <p:cNvPr id="8" name="Text 3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данные нужно держать в секрете
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0" name="Text 5"/>
          <p:cNvSpPr txBox="1"/>
          <p:nvPr/>
        </p:nvSpPr>
        <p:spPr>
          <a:xfrm>
            <a:off x="270000" y="3951300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кто-то настойчиво расспрашивает, лучше закончить разговор и подойти к знакомому взрослому. Вежливый вопрос не делает чужого человека безопасным, как ни крути.
</a:t>
            </a:r>
            <a:endParaRPr lang="en-US" sz="9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2275" y="1126637"/>
            <a:ext cx="4691700" cy="37570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фразы, которые помогают сказать «нет»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593100" y="1852125"/>
            <a:ext cx="33231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 спокойно и коротко: «Нет», «Я вас не знаю», «Мне нужно к взрослому». Такие слова не требуют объяснений и помогают быстро остановить неприятный разговор.
</a:t>
            </a:r>
            <a:endParaRPr lang="en-US" sz="1022" dirty="0"/>
          </a:p>
        </p:txBody>
      </p:sp>
      <p:sp>
        <p:nvSpPr>
          <p:cNvPr id="7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93100" y="3220293"/>
            <a:ext cx="33231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отказа сразу отойди к знакомым людям и не спорь дальше. Чем короче ответ и быстрее шаг, тем легче сохранить уверенность и не дать себя задержать.
</a:t>
            </a:r>
            <a:endParaRPr lang="en-US" sz="10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28753"/>
            <a:ext cx="8593200" cy="3744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0825" y="270000"/>
            <a:ext cx="85932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делать, если незнакомец зовет в машину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80825" y="625800"/>
            <a:ext cx="85932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действий для безопасного поведения рядом с автомобилем незнакомого человека.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Подарок, конфета или красивая игрушка не делают незнакомца добрым. Это может быть лишь способ привлечь внимание ребенка и подольше удержать его рядом.
</a:t>
            </a:r>
            <a:endParaRPr lang="en-US" sz="922" dirty="0"/>
          </a:p>
        </p:txBody>
      </p:sp>
      <p:sp>
        <p:nvSpPr>
          <p:cNvPr id="6" name="Text 1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нельзя брать подарки и угощения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3242037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Ничего не бери, не открывай и не пробуй без разрешения родителей. Правило действует на улице, в школе, в подъезде и в любом другом месте.
</a:t>
            </a:r>
            <a:endParaRPr lang="en-US" sz="922" dirty="0"/>
          </a:p>
        </p:txBody>
      </p:sp>
      <p:sp>
        <p:nvSpPr>
          <p:cNvPr id="9" name="Text 4"/>
          <p:cNvSpPr txBox="1"/>
          <p:nvPr/>
        </p:nvSpPr>
        <p:spPr>
          <a:xfrm>
            <a:off x="6214074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тебе что-то предлагают, лучше сразу отказаться и отойти к знакомому взрослому. Так ты не попадаешь в неловкую ситуацию и остаешься в безопасности.
</a:t>
            </a:r>
            <a:endParaRPr lang="en-US" sz="9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39405" y="1497381"/>
            <a:ext cx="32754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вроде «Я друг мамы» или «Твоя мама попросила меня помочь» звучат спокойно, но не делают человека знакомым. Ребенку важно не верить словам сразу, а идти к своим взрослым.
</a:t>
            </a:r>
            <a:endParaRPr lang="en-US" sz="922" dirty="0"/>
          </a:p>
        </p:txBody>
      </p:sp>
      <p:sp>
        <p:nvSpPr>
          <p:cNvPr id="7" name="Text 1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слова и обещания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4740130" y="1497381"/>
            <a:ext cx="32754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кто-то просит хранить разговор в секрете, это тревожный сигнал. Настоящие взрослые не требуют скрывать общение от семьи и не просят молчать о странных предложениях.
</a:t>
            </a:r>
            <a:endParaRPr lang="en-US" sz="922" dirty="0"/>
          </a:p>
        </p:txBody>
      </p:sp>
      <p:sp>
        <p:nvSpPr>
          <p:cNvPr id="10" name="Text 4"/>
          <p:cNvSpPr txBox="1"/>
          <p:nvPr/>
        </p:nvSpPr>
        <p:spPr>
          <a:xfrm>
            <a:off x="1139330" y="3100481"/>
            <a:ext cx="32754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Обещания подарка, поездки, сладостей или интересного сюрприза не должны сбивать с толку. Чужой человек может говорить красиво, но ребенку нужно сразу отойти и позвать помощь.
</a:t>
            </a:r>
            <a:endParaRPr lang="en-US" sz="922" dirty="0"/>
          </a:p>
        </p:txBody>
      </p:sp>
      <p:sp>
        <p:nvSpPr>
          <p:cNvPr id="11" name="Text 5"/>
          <p:cNvSpPr txBox="1"/>
          <p:nvPr/>
        </p:nvSpPr>
        <p:spPr>
          <a:xfrm>
            <a:off x="4740055" y="3100481"/>
            <a:ext cx="32754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Любая просьба пойти «посмотреть что-то интересное» или «помочь на минутку» требует отказа. Безопаснее сказать «нет», развернуться и сообщить о ситуации маме, папе или учителю.
</a:t>
            </a:r>
            <a:endParaRPr lang="en-US" sz="9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3074064"/>
            <a:ext cx="2824200" cy="179822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9886" y="3074064"/>
            <a:ext cx="2824200" cy="179822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9783" y="3074064"/>
            <a:ext cx="2824200" cy="179822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Куда можно быстро пойти за помощью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121054"/>
            <a:ext cx="2824200" cy="17598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рядом — это уже защита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стало тревожно по дороге, можно сразу направиться в школу или к ее входу. Там обычно есть взрослые, которым можно быстро рассказать, что случилось. Знакомое место помогает не растеряться и не идти дальше одному.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159925" y="1129578"/>
            <a:ext cx="2824200" cy="17598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Магазин, аптека или библиотека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местах есть сотрудники, которых легко попросить о помощи. Ребенок подходит к кассе, стойке или к взрослому работнику и говорит, что ему нужна поддержка. Чем спокойнее и люднее место, тем безопаснее.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49775" y="1129578"/>
            <a:ext cx="2813400" cy="17598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знакомых взрослых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рядом живут бабушка, соседка или другие хорошо знакомые взрослые, можно быстро зайти к ним. Это особенно удобно, когда путь домой кажется длинным или что-то насторожило по дороге. Главное — выбирать тех, кого семья действительно знает.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28753"/>
            <a:ext cx="8593200" cy="3744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0825" y="270000"/>
            <a:ext cx="85932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кому обращаться за помощью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80825" y="625800"/>
            <a:ext cx="85932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действовать, если рядом оказался незнакомый человек и ребенку стало тревожно.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393624" y="1663050"/>
            <a:ext cx="3039600" cy="13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мессенджерах, играх и социальных сетях незнакомый человек может писать так же уверенно, как и на улице. Поэтому нельзя сразу доверять, даже если собеседник кажется дружелюбным.
</a:t>
            </a:r>
            <a:endParaRPr lang="en-US" sz="922" dirty="0"/>
          </a:p>
        </p:txBody>
      </p:sp>
      <p:sp>
        <p:nvSpPr>
          <p:cNvPr id="7" name="Text 1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Незнакомцы бывают и в интернете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4726284" y="1659038"/>
            <a:ext cx="3039600" cy="13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Никому нельзя отправлять адрес, номер школы, геолокацию, пароли, фото документов и сведения о семье. Такие данные помогают чужому человеку узнать о ребенке слишком много.
</a:t>
            </a:r>
            <a:endParaRPr lang="en-US" sz="922" dirty="0"/>
          </a:p>
        </p:txBody>
      </p:sp>
      <p:sp>
        <p:nvSpPr>
          <p:cNvPr id="10" name="Text 4"/>
          <p:cNvSpPr txBox="1"/>
          <p:nvPr/>
        </p:nvSpPr>
        <p:spPr>
          <a:xfrm>
            <a:off x="3052210" y="3290113"/>
            <a:ext cx="3039600" cy="13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кто-то просит встретиться, прислать личное фото, открыть секрет или обещает подарок, нужно сразу показать сообщение родителям. В телефоне тоже действует правило: сначала взрослые, потом ответ.
</a:t>
            </a:r>
            <a:endParaRPr lang="en-US" sz="9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825" y="1811097"/>
            <a:ext cx="384600" cy="3418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53700" y="1828191"/>
            <a:ext cx="384600" cy="3076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34675" y="1797831"/>
            <a:ext cx="368400" cy="36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07550" y="1797831"/>
            <a:ext cx="368400" cy="368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учатся безопасному поведению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80825" y="2394191"/>
            <a:ext cx="2074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Называем своих взрослых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Ребенок может заранее перечислить маму, папу, учителя и других людей, к которым можно обратиться. Когда список знакомых взрослых выучен, действовать в тревоге становится намного проще.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453697" y="2394191"/>
            <a:ext cx="2074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Тренируем отказ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фразы «нет» и «я пойду к взрослому» помогают не теряться. Если ребенок проговаривает их дома, в настоящей ситуации слова приходят быстрее и звучат увереннее.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626569" y="2394191"/>
            <a:ext cx="2074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Повторяем путь домой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вместе пройти дорогу до школы, двора или магазина и отметить безопасные места. Тогда ребенок лучше помнит маршрут и знает, куда свернуть, если что-то насторожит.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799441" y="2394191"/>
            <a:ext cx="2074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Вспоминаем план на случай тревоги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заранее решить, к кому идти и что говорить, если страшно или непонятно. Простая репетиция делает поведение спокойным, почти как маленькая тренировка для смелости.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275" y="1335729"/>
            <a:ext cx="4691700" cy="33263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Подозрительные слова и действия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1607838"/>
            <a:ext cx="36462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близко и слишком настойчиво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человек подходит почти вплотную, спешит и не дает отойти, это повод насторожиться. Ребенку лучше увеличить расстояние и подойти к знакомым взрослым.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3128157"/>
            <a:ext cx="36462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Лишние вопросы и просьбы о тайне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Опасно, когда задают слишком много личных вопросов, просят ничего не рассказывать или зовут в тихое место. Такое поведение не похоже на обычную вежливую просьбу.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28753"/>
            <a:ext cx="8593200" cy="3744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0825" y="270000"/>
            <a:ext cx="85932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делать, если ребенок потерялся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80825" y="625800"/>
            <a:ext cx="85932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запомнить безопасные шаги, если рядом нет своих взрослых.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1226275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Держись рядом со своими взрослыми и не убегай далеко без разрешения. Когда рядом есть мама, папа, учитель или другой знакомый взрослый, можно быстрее получить помощь.
</a:t>
            </a:r>
            <a:endParaRPr lang="en-US" sz="92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134615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Никогда не уходи с незнакомым человеком, даже если он говорит спокойно и уверенно. Хорошие манеры не заменяют безопасность, а вежливый тон не делает человека знакомым.
</a:t>
            </a:r>
            <a:endParaRPr lang="en-US" sz="922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3042954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бери у чужих людей игрушки, сладости, деньги и подарки. Если что-то предлагают без спроса, лучше сразу отказаться и отойти к людям, которым доверяешь.
</a:t>
            </a:r>
            <a:endParaRPr lang="en-US" sz="922" dirty="0"/>
          </a:p>
        </p:txBody>
      </p:sp>
      <p:sp>
        <p:nvSpPr>
          <p:cNvPr id="8" name="Text 3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правила безопасности для 4 класса
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0" name="Text 5"/>
          <p:cNvSpPr txBox="1"/>
          <p:nvPr/>
        </p:nvSpPr>
        <p:spPr>
          <a:xfrm>
            <a:off x="270000" y="3951300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рассказывай личные данные и не соглашайся на секреты. Если что-то кажется странным, говори об этом взрослому сразу — без стеснения и без лишних объяснений.
</a:t>
            </a:r>
            <a:endParaRPr lang="en-US" sz="9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311475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Смелый ребенок не пытается справиться с тревогой в одиночку. Он говорит взрослому о страхе, непонимании или неловкой ситуации, даже если голос дрожит чуть-чуть.
</a:t>
            </a:r>
            <a:endParaRPr lang="en-US" sz="922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2488251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Просить помощь — это умный шаг, а не слабость. Лучше быстро уйти к знакомому взрослому, чем оставаться рядом с человеком, который вызывает беспокойство.
</a:t>
            </a:r>
            <a:endParaRPr lang="en-US" sz="922" dirty="0"/>
          </a:p>
        </p:txBody>
      </p:sp>
      <p:sp>
        <p:nvSpPr>
          <p:cNvPr id="6" name="Text 2"/>
          <p:cNvSpPr txBox="1"/>
          <p:nvPr/>
        </p:nvSpPr>
        <p:spPr>
          <a:xfrm>
            <a:off x="270000" y="3665026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отказ, уверенный шаг и обращение за поддержкой защищают ребенка лучше, чем молчание. Когда рядом есть взрослый, трудная ситуация становится заметно спокойнее.
</a:t>
            </a:r>
            <a:endParaRPr lang="en-US" sz="922" dirty="0"/>
          </a:p>
        </p:txBody>
      </p:sp>
      <p:sp>
        <p:nvSpPr>
          <p:cNvPr id="7" name="Text 3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Смелость — это обратиться за помощью
</a:t>
            </a:r>
            <a:endParaRPr lang="en-US" sz="2000" dirty="0"/>
          </a:p>
        </p:txBody>
      </p:sp>
      <p:sp>
        <p:nvSpPr>
          <p:cNvPr id="8" name="Text 4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170000"/>
            <a:ext cx="54864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начинается с простых привычек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427975"/>
            <a:ext cx="3498900" cy="1445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 главное: незнакомому человеку нельзя доверять сразу, даже если он улыбается и говорит очень вежливо. Держи дистанцию, говори короткое «нет» и сразу иди к знакомому взрослому.
</a:t>
            </a:r>
            <a:endParaRPr lang="en-US" sz="112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2026-05-21T09:09:21Z</dcterms:created>
  <dcterms:modified xsi:type="dcterms:W3CDTF">2026-05-21T09:09:21Z</dcterms:modified>
</cp:coreProperties>
</file>