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 и стихотворение «Вы знаете?..»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стихотворение, которое удивляет, смешит и легко запоминается.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Знакомьтесь: Даниил Хармс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 — писатель, который умел удивлять короткими текстами, смешными нелепицами и необычными поворотами.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1920–1930-х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 писал в эпоху, когда город быстро менялся, а литература часто звучала серьёзно и торжественно. На этом фоне его короткие, озорные тексты особенно выделялись. Для иллюстрации подойдёт старый Ленинград или городская улица тех лет.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 необычным взглядом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любил смотреть на привычные вещи по-новому. Даже простая фраза у него могла стать смешной и загадочной. Такой взгляд на мир хорошо передаёт рисунок с улицей, домами и немного странной, но доброй атмосферой.
</a:t>
            </a:r>
            <a:endParaRPr lang="en-US" sz="120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— яркое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было мало слов, но каждое слово работало точно и выразительно. Поэтому небольшие стихотворения запоминались не хуже длинных историй. Для слайда можно показать старую городскую сцену, где чувствуется время и настроение писателя.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и его время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стихотворение «Вы знаете?..»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обращается к читателю вопросом. Это создаёт ощущение разговора и заставляет ждать ответа, как будто сейчас начнётся маленькая игра.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удивление появляется в конце. Именно неожиданный поворот делает стихотворение смешным и помогает почувствовать особый стиль Хармса.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длинного рассказа. Вместо него — несколько быстрых реплик, которые звучат легко и живо, почти как устная шутка между собеседниками.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легко запомнить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небольших фраз, которые удобно читать вслух. Они не перегружают память и быстро складываются в цельное, ясное звучание.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повторяются слова или вопросы, их легче удержать в голове. Повтор делает чтение ровным, почти как у считалки.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читать без запинки и подсказывает, где сделать паузу. Благодаря этому стихотворение звучит бодро и очень выразительно.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концовка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 остаётся в памяти сильнее всего. После него хочется перечитать стихотворение ещё раз и снова улыбнуться.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Хармс умеет смешить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странным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берёт простые слова и ставит их в необычную ситуацию. Из-за этого знакомая речь вдруг начинает звучать смешно и неожиданно.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 каждой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всё время ждёт, что будет дальше. И почти каждое новое слово приносит маленький сюрприз, который делает стихотворение живым.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без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юмор добрый и лёгкий. Он не высмеивает, а удивляет, поэтому детям особенно приятно слушать такие тексты и находить в них весёлую нелепицу.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вопроса и сразу пробуждает интерес. Хочется узнать, что ответят дальше и почему этот разговор звучит так необычно.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короткая реплика заставляет на мгновение остановиться и прислушаться. Читатель ждёт продолжения и внимательно следит за каждым словом.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настроение текста — весёлая игра со словами. Здесь важны не события, а ощущение удивления, лёгкости и улыбки в конце.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пишет ясно и без сложных выражений. Поэтому стихотворение легко понимать детям и приятно читать вслух, не спотыкаясь о трудные слова.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живой разговор. Вопросы и короткие реплики делают его похожим на беседу, а не на длинное описание.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и эмоциональные слова помогают выделить смешные места. Благодаря этому каждое неожиданное слово звучит особенно ярко.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 у Хармса будто получают новое настроение. Они остаются понятными, но начинают звучать необычно и очень выразительно.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текст превращается в игру и вызывает улыбку.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Хармс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легко слушать и читать. Он не утомляет и быстро вызывает интерес, потому что начинается просто и ясно.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смешно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Хармса есть ритм, повтор и неожиданный поворот. Это делает чтение весёлым и помогает запомнить строки.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перечитать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финал остаётся в памяти. После него детям хочется вернуться к стихотворению ещё раз и снова улыбнуться.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стоять большой вопросительный знак, а рядом — удивлённый ребёнок, который будто только что услышал странную шутку. Такая сцена сразу передаёт настроение ожидания, любопытства и весёлой загадки.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картинка с самым обычным предметом, который ведёт себя неожиданно: например, шляпа, из которой выглядывает смешной сюрприз. В этом и есть хармсовская игра — простое вдруг становится чудесным.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сценка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вариант — короткая комичная сценка, где герои переглядываются и ждут ответа. В таком рисунке хорошо видны движение, пауза и финальная улыбка, которые делают стихотворение живым и запоминающимся.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которые помогают увидеть стихотворение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и детская литература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Пишет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создавал стихи и рассказы, которые легко читать вслух. В них мало лишних слов, зато много ритма, звука и игры, поэтому дети быстро улавливают настроение текста.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Любит неожиданные 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обычная мысль часто заканчивается смешно и неожиданно. Такой приём помогает ребёнку не только улыбнуться, но и внимательно следить за каждым словом.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Учит слышать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повторы и вопросы делают речь особенно выразительной. Дети замечают, как слово может звучать по-разному и как из него рождается шутка.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Остаётся интересным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Хармса не устаревают, потому что в них есть живость и свобода. Они помогают читать с радостью и показывают, что литература может быть лёгкой и очень точной.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вслух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короткая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вопрос неторопливо и сделать маленькую паузу. Она создаёт ожидание и помогает слушателю сразу почувствовать, что дальше будет что-то смешное.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удивление в голосе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неожиданный ответ, голос стоит слегка изменить. Лёгкое удивление делает шутку заметнее и помогает передать весёлую игру, заложенную в тексте.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повтор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вопроса и новый поворот лучше читать бодро и ясно. В конце важно дать услышать улыбку, чтобы стихотворение прозвучало как маленькая весёлая перекличка.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необычно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рассказа здесь звучат короткие фразы, почти как в разговоре. Из-за этого текст напоминает живую сценку, где каждое слово важно и работает на шутку.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фокус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фокус, когда обычные слова внезапно становятся смешными. Именно эта неожиданность делает стихотворение необычным и помогает запомнить его с первого чтения.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меняет направление: вопрос, ответ, снова вопрос и новый поворот. Читатель не успевает заскучать, потому что события разворачиваются очень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взгляд, живое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Хармс часто выглядит собранным и немного загадочным. Такой образ помогает представить человека, который умел придумывать необычные истории и неожиданно смешить читателя простыми словами.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любит тайну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лице есть что-то осторожное и внимательное, будто он прислушивается к следующей шутке. Это хорошо подходит автору, который превращал короткий текст в маленькое удивление.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поэта и его характер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Связан с ОБЭРИУ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входил в объединение ОБЭРИУ, где ценили фантазию, игру и необычный взгляд на искусство. Это помогло ему писать смело и не похоже на других.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Детские тексты известны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его произведения для детей были знакомы не всем читателям. Позже они получили широкую известность и стали любимыми благодаря своей свежести и юмору.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Короткая форма — его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умел сказать главное очень коротко. В нескольких строках он создавал ритм, шутку и удивление, поэтому его стихи легко читать и интересно пересказывать.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Читают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Хармса не теряют интереса, потому что звучат живо и современно. Они помогают детям почувствовать, что литература может быть весёлой, точной и очень выразительной.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смешной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текст превращается в игру ожидания и неожиданного ответа.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недлинный, поэтому его легко прочитать целиком и сразу почувствовать настроение. Ребёнок не устает, а внимание остаётся на ритме и смешном конце.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 финале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конец остаётся в памяти сильнее всего. Именно он вызывает улыбку и желание вернуться к стихотворению ещё раз, чтобы снова пережить этот маленький сюрприз.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считалку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чёткие фразы делают стихотворение похожим на весёлую считалку. Такие строки удобно произносить вслух, поэтому они быстро становятся знакомыми и любимыми.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удивился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ребёнок или герой с широко раскрытыми глазами, который услышал странный вопрос. Рядом хорошо смотрится большой знак вопроса и смешной предмет, будто тоже ждёт ответа.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сцена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стихотворения подойдёт весёлая картинка с необычным движением: предмет подпрыгнул, герой улыбнулся, а в воздухе будто повисла шутка. Такие детали передают лёгкость и добрый юмор Хармса.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нарисовать стихотворение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Хармс умеет удивлять одним коротким стихотворением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 знаете?..» показывает, как из простого вопроса рождается игра, ритм и смех. Хармс напоминает: иногда самое короткое стихотворение оставляет самое яркое впечатление.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2026-05-27T13:35:42Z</dcterms:created>
  <dcterms:modified xsi:type="dcterms:W3CDTF">2026-05-27T13:35:42Z</dcterms:modified>
</cp:coreProperties>
</file>