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Ассирийская держава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держава — мощная древняя империя Северной Месопотамии с богатой историей.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происхождение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появилась в северной Месопотамии, на территории современного Ирака, в долине реки Тигр. Первое поселение и государство — Ашшур — сформировались около XXV века до н. э., где развивались земледелие, ремесло и торговля.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Возвышение: путь к могуществу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быстро укрепили свою военную мощь, став одной из главных сил Восточного Ближнего Востока благодаря постоянным походам и захватам территорий.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 Ассирии расширяли границы государства, побеждая соседей и захватывая важные города для контроля ресурсов и торговли.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IX веку до н. э. образовалась централизованная империя, подчинившая крупные города Месопотамии и соседние земли под свою власть.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Тиглатпаласар III — реформатор армии 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Тиглатпаласар III модернизировал ассирийскую армию, внедрив жёсткую дисциплину и новую тактику. Он также перестроил государственное управление, усилив центральную власть и контроль над провинциями.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II — завоеватель и государственный деятель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II успешно завоевал царство Урарту, расширил территорию империи и укрепил власть царя, закрепив свою роль одного из самых могущественных правителей Ассирии.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Ашшурбанапал — покровитель культуры и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Ашшурбанапал создал крупнейшую в древности библиотеку в Ниневии, поддерживал ученых и литераторов, способствуя развитию культуры и знания в империи.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цари Ассирии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периоды развития Ассирии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Староассирийский период (XX-ХVII вв.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Ассирии, формирование первых институтов и активное развитие торговли с соседними регионами.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Среднеассирийский период (XVI–XI вв.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территории, укрепление армии и построение инфраструктуры для управления государством.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Новоассирийская империя (IX–VII вв.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расцвета с могучей армией, значительными завоеваниями и усиленной централизованной властью.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 расцвете: территория и организация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Ашшурбанапале империя охватила обширную территорию от Персидского залива до Средиземного моря. Столица Ниневия стала важным центром власти и культуры с величественными постройками.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Управленческая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управлялось через строгую иерархию чиновников и сильную армию. Цари проводили реформы, которые позволяли эффективно контролировать огромную территорию.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Масштабы: территория и население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включала несколько народов и занимала огромную площадь для своего времени, объединяя разные языки и культуры.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была этнически разнообразной и управляла значительными территориями.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"Древний мир"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связь внутри империи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строили широкие дороги, соединяющие важные города для перевозки войск и товаров, что обеспечивало быструю мобилизацию и торговлю.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каналов и мостов через Тигр и другие реки снабжала города водой и поддерживала сельское хозяйство, укрепляя власть царя.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роль царя в Ассирии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обладал абсолютной властью и был посредником между богами и народом, что закрепляло его статус в обществе.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возглавлял армию, суд и жреческие обряды, объединяя государственную и религиозную власть в своих руках.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Престол переходил по наследству, чаще всего от отца к сыну, что обеспечивало преемственность власти.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дворце происходили заговоры и борьба за власть, отражённые в монументальной скульптуре и рельефах.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и дисциплинированная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армия была первой в мире регулярной структурой с чёткой иерархией. Солдаты проходили обучение и обладали навыками боя, что делало армию эффективной и подготовленной.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вооружение и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использовали железное оружие — мечи, копья, а также боевые колесницы с экипажем из двух-трёх человек, что усиливало мобильность и огневую мощь.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машины и инженерное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применяли тараны и осадные башни для штурма городов, а также имели инженеров, строивших укрепления и мосты, что делало их завоевания успешными.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армия: вооружение и организация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завоевания: масштаб и направления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VIII–VII веках до н.э. Ассирийская держава значительно расширила свои границы. Подчинены были обширные территории — весь Двуречье, Сирия, Палестина и часть Египта, а также земли Урарту.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походов стояли могущественные цари, такие как Тиглатпаласар III и Ашшурбанапал. Их победы приносили империи богатство и укрепляли политическое влияние на Ближнем Востоке.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система и управление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делилась на провинции, каждая управлялась губернатором, назначаемым царём. Такая система обеспечивала прямой контроль над обширными землями.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следила за налогами, порядком и мобилизацией войск, что помогало поддерживать стабильность и организованность в государстве.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Посланники царя доставляли приказы и доклады, а система отчетности гарантировала оперативное реагирование на проблемы и предотвращение восстаний.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 был религиозным центром и первой столицей Ассирии. Ниневия — крупнейший город, прославленный культурой и искусством, а Нимруд (Калу) служил резиденцией царей.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города отличались мощными стенами, храмами и дворцами с изысканными барельефами. Дворец Ашшурбанапала славился своей придворной библиотекой и роскошным убранством.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письменность в Ассирии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Официальным языком являлся аккадский, который использовался в государственных документах и религиозных текстах.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основывалась на клинописи, которая наносилась на глиняные таблички. Школы обучали писцов чтению, письму и основам математики.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всё большее распространение получил арамейский язык, что отражало этническое многообразие империи.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боги ассирийцев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исповедовали многобожие, почитая главного бога Ашшура, покровителя государства и города Ашшура.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и жертвоприношения были неотъемлемой частью жизни, их проводили специальные жрецы в храмовых комплексах.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церемонии сопровождались пением гимнов и сложными ритуалами, укреплявшими связь общества с божествами.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врачи использовали разнообразные лекарственные растения, тщательно описывали симптомы болезней и назначали диеты, что свидетельствует о высоком уровне медицинских знаний того времени.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ассирийцы внимательно изучали движение небесных тел, предсказывали затмения и создавали календари, важные для сельскохозяйственного планирования и ритуалов.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построила сложные системы водоснабжения, включая отводные каналы и дамбы, которые обеспечивали города водой и способствовали урожаю на полях.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технические достижения Ассирии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древних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насчитывала около 30 000 глиняных табличек с записями по литературе, науке и религии, сохраняя знания разных эпох и народов.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 Гильгамеше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известных произведений, хранящихся в библиотеке, — «Эпос о Гильгамеше», одно из старейших и значимых литературных творений человечества.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религиозные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включала правовые документы и священные тексты, отражая структуру общества и религиозные представления ассирийцев.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через библиотеку Ашшурбанапала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ассирийской экономики и торговли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выращивание пшеницы, ячменя и винограда, что обеспечивало продовольственную базу и сырьё для производства.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Разводили коров, овец и коз, которые давали мясо, молоко и шерсть, поддерживая сельское хозяйство и ремёсла.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металлургия, ткачество и гончарство, создавая разнообразные изделия для внутреннего потребления и торговли.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 обмен с Египтом, Малой Азией и странами Восточного Средиземноморья, импортируя металлы и древесину.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Ассирийской державы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612 году до н.э. Ниневию захватили и разрушили объединённые силы мидян и вавилонян. Это положило конец могуществу Ассирии, одна из крупнейших империй древности.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упадка стали внутренние разногласия, жёсткость ассирийской власти и постоянные восстания на завоеванных территориях, что ослабляло государство изнутри.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Ассирийской державы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стала примером ранней централизованной империи, оказавшей влияние на развитие войн, управления и культуры на Ближнем Востоке, сохранив след в мировой истории.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2026-05-10T10:55:55Z</dcterms:created>
  <dcterms:modified xsi:type="dcterms:W3CDTF">2026-05-10T10:55:55Z</dcterms:modified>
</cp:coreProperties>
</file>