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«время суток» и его значение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делятся на части, влияющие на жизнь человека и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времени суток в повседневности
</a:t>
            </a:r>
            <a:endParaRPr lang="en-US" sz="211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у всех строится в зависимости от времени суток: учеба, работа, отдых и биоритмы гармонично сочетаются с природными циклами.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суток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(6:00–12:00)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пробуждения и повышения активности, свет постепенно усиливается.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(12:00–18:00)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длительность светового дня, высшая активность человека и природы.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(18:00–24:00)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снижению активности, уменьшение освещения после заката.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(0:00–6:00)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отдыха и восстановления, преобладает темнота и тишина.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природы и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утренние часы мир оживает: птицы поют, солнце поднимается, люди просыпаются и начинают новые дела, наполняясь энергией нового дня.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 бодрости с утра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— важная часть утра. Еда и свежий воздух помогают настроиться на учебу или работу, а утренние ритуалы стимулируют позитивное настроение.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моменты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активизирует учебу и работу, повышая концентрацию и выносливость. Время идеально для спорта и физических нагрузок.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дневном освещении люди наиболее продуктивны, что отражается на успеваемости и качестве выполняемых задач.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активность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заходом солнца семьи собираются вместе: ужинают, отдыхают и общаются, укрепляя близкие связи и создавая атмосферу уюта.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замедление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снижается, люди подготовляются ко сну, позволяя организму восстановиться и переключиться в режим покоя.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ритм жизни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ночи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Ночью организм восстанавливается: замедляется пульс и дыхание, идет глубокий сон, необходимый для здоровья и памяти.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этом время активны ночные животные — совы и летучие мыши, а улицы становятся тихими, освещёнными фонарями.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27083" y="1160879"/>
            <a:ext cx="343286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освещённости в течение суток
</a:t>
            </a:r>
            <a:endParaRPr lang="en-US" sz="248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темноты к свету с появлением первых солнечных лучей и пробуждением природы.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Наивысшая освещённость и температура, способствующие максимальной активности людей и окружающей среды.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постепенно снижается, создавая живописные цвета неба и переход к вечернему покою.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Минимальное освещение, основное время для сна и тихой природной жизни.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образовательных учреждениях,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активности школьников
</a:t>
            </a:r>
            <a:endParaRPr lang="en-US" sz="261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высокая энергия и внимание наблюдаются в утренние и дневные часы, вечером активность снижается.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важность планирования учебных занятий на первую половину дня для лучшей эффективности.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часы организма
</a:t>
            </a:r>
            <a:pPr algn="l" indent="0" marL="0">
              <a:lnSpc>
                <a:spcPct val="90000"/>
              </a:lnSpc>
              <a:buNone/>
            </a:pPr>
            <a:r>
              <a:rPr lang="en-US" sz="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регулирует циклы сна и бодрствования, синхронизируясь с внешним светом, что обеспечивает оптимальную работоспособность в течение суток.
</a:t>
            </a:r>
            <a:endParaRPr lang="en-US" sz="951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мелатонина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Вырабатываемый в ночное время гормон способствует расслаблению и глубокому сну, восстанавливая силы организма.
</a:t>
            </a:r>
            <a:endParaRPr lang="en-US" sz="1128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режима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Нерегулярный график сна ухудшает внимание и настроение, снижая учебные способности у детей и подростков.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 человека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 начинается утром, когда школьники приходят на занятия, что соответствует периоду максимальной бодрости и готовности к восприятию новой информации.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уроки проходят в дневное время, когда уровень активности и внимания у учеников достигает пика, способствуя эффективному усвоению материала.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дня обычно организуются кружки и секции, позволяя школьникам развивать дополнительные навыки и проводить время с пользой.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дети выполняют домашние задания и занимаются семейными делами, что способствует закреплению знаний и формированию дисциплины.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расписание и время суток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распределение времени помогает эффективно организовать учебу и отдых.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школьным расписанием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занятия в зависимости от времени суток, иллюстрируя типичный день школьника с учётом учебы и отдыха.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Примерный распорядок дня школьника
</a:t>
            </a:r>
            <a:endParaRPr lang="en-US" sz="2622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последовательность школьного дня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ключевых активностей в течение суток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живут в соответствии с суточным циклом, раскрывая листья на рассвете и сокращая их к ночи, а фотосинтез наиболее активен в дневные часы при наличии света.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также адаптированы к времени суток: певчие птицы проявляют активность утром, а ночные обитатели, такие как совы и летучие мыши, пробуждаются после заката.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цикл в природе: животные и растения
</a:t>
            </a:r>
            <a:endParaRPr lang="en-US" sz="2133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связанные со временем суток
</a:t>
            </a:r>
            <a:endParaRPr lang="en-US" sz="254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мусульманских странах молитвы встроены в распорядок дня и совершаются в строго определённые часы, отражая глубокую связь с временем суток.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праздники рассвета и заката связаны с почитанием природы и сменой световых циклов, что выражается в культуре и традициях общества.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вечерние собрания и посиделки служат временем для семейного общения и отдыха после рабочего дня, поддерживая социальные связи.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времени суток в науке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приборы и календари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применяют точные часы и календари для измерения времени суток, используя астрономические часы, показывающие перемещение солнца и луны по небу.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биологических и географических явлений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смены светлого и тёмного времени исследуются в биологии и географии, что позволяет лучше понять влияние времени суток на живые организмы и природные процессы.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народные выражения подчёркивают важность утра и вечера как ключевых времён для трудовой активности и отдыха.
</a:t>
            </a:r>
            <a:pPr algn="l" indent="0" marL="0">
              <a:lnSpc>
                <a:spcPct val="115000"/>
              </a:lnSpc>
              <a:buNone/>
            </a:pPr>
            <a:r>
              <a:rPr lang="en-US" sz="120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литературные источники
</a:t>
            </a:r>
            <a:endParaRPr lang="en-US" sz="1203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знаменитые пословицы — «Утро вечера мудренее» и «Кто рано встаёт, тому бог подаёт» — отражают народную мудрость, которая передаётся из поколения в поколение.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температура днём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дневные часы температура обычно достигает своего пика, что влияет на комфорт и активность человека. Выбор одежды и выезды на природу учитывают эти особенности.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и вечерние явления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и туман чаще появляются утром и вечером, создавая особую атмосферу и влияя на видимость. Летом в поздние часы возможны грозы, на которые стоит обращать внимание при планировании активности.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особенности разных времён суток
</a:t>
            </a:r>
            <a:endParaRPr lang="en-US" sz="2308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ритмов времени суток
</a:t>
            </a:r>
            <a:endParaRPr lang="en-US" sz="2157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освещение расширило возможность заниматься разными делами в вечернее и ночное время, что изменило традиционный распорядок дня.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технологий способствует увеличению активности ночью, но это негативно сказывается на качестве сна и общем здоровье.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естественных биоритмов приводит к снижению физической активности и росту утомляемости среди детей и взрослых.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светового режима помогает регулировать внутренние часы организма, сохраняя баланс между работой и отдыхом.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 — ключ к гармонии и успеху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особенностей разных периодов суток помогает правильно организовывать день, улучшать здоровье и учёбу, а также достигать гармонии в повседневной жизни благодаря разумному режиму.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2026-05-07T03:12:45Z</dcterms:created>
  <dcterms:modified xsi:type="dcterms:W3CDTF">2026-05-07T03:12:45Z</dcterms:modified>
</cp:coreProperties>
</file>