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предложения: строение, виды и пунктуация
</a:t>
            </a:r>
            <a:endParaRPr lang="en-US" sz="287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устроены СПП, чем отличаются их части и где ставить запятые.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разбирать предложения, готовиться к экзамену и писать связные тексты. Чтобы не ошибаться, важно находить основы, видеть границы частей и отличать союзы от союзных слов.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СПП: важная тема 9 класса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 части СПП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передаёт главное сообщение предложения. Она может существовать самостоятельно и не требует обязательного пояснения, хотя часто именно к ней присоединяется зависимая часть.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уточняет, дополняет или раскрывает содержание главной. Она не звучит как законченное высказывание отдельно, потому что смыслом и грамматически опирается на главную часть.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пояснение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главной части к придаточной можно задать вопрос. Именно этот вопрос помогает понять, какую роль выполняет зависимая часть: сообщает ли она причину, признак, время или другое значение.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 главной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СПП части связаны неравноправно: одна зависит от другой. Такая связь позволяет точно выражать сложные мысли и делает предложение более подробным и содержательным.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Подчинительная связь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548" y="1576525"/>
            <a:ext cx="3459905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придаточных предложений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вопросу и союзу определить тип придаточной части.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придаточного определяется не только союзом, но и смыслом вопроса от главной части.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«Сложноподчинённые предложения»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 в СПП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части предложения, но сами не являются членами придаточной части. К ним относятся что, чтобы, если, когда, потому что, хотя и другие.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не только связывают части, но и выполняют роль членов предложения. Чаще всего это который, какой, где, куда, откуда и сколько.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 помогает не путаться: если слово отвечает на вопрос внутри придаточного, перед нами союзное слово. Это важно для точного синтаксического разбора.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различения союза и союзного слова зависит, как определять границы части и её роль в предложении. Ошибка здесь часто ведёт к неверному анализу.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разбирать СПП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предложения на уроке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придаточной части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привычный порядок: главное сообщение звучит сначала, а затем добавляется пояснение. Запятая ставится перед союзом, который вводит придаточную часть.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главной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придаточная часть открывает предложение и задаёт условие, время или причину. После неё ставится запятая, а главная часть продолжает мысль.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главной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вставлена в середину главной части, она выделяется двумя запятыми. Такой порядок помогает уточнить мысль, не нарушая её связности.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придаточных в школьных примерах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«Сложноподчинённые предложения»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обстоятельственные придаточные: они передают разные обстоятельства действия и делают текст точнее.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 придаточные преобладают, потому что школьные тексты часто объясняют время, причину, условие и цель.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212" y="1282567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162" y="3203566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объясняют содержание речи, мысли, чувства или восприятия. Они отвечают на вопросы что? о чём? чему? и обычно дополняют слова со значением сообщения.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раскрывают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изъяснительные придаточные вводятся союзами что, чтобы, как. Они помогают связать главную часть с тем, о чём думают, говорят, узнают или замечают.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присоединяются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Я понял, что задание нужно проверить ещё раз придаточная часть раскрывает содержание мысли. Именно поэтому такие конструкции часто встречаются после глаголов речи и мышления.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речи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поясняют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 относятся к существительному в главной части и уточняют его признак. Они отвечают на вопросы какой? который? чей? и помогают сделать описание точнее.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вводятся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придаточные присоединяются союзным словом который и его формами. Это слово связано с определяемым существительным и входит в состав придаточной части.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смысл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Дом, который стоял на холме, был хорошо виден издалека придаточная часть показывает, о каком именно доме идёт речь, и уточняет его признак.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и причины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происходит в момент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показывают, когда именно совершается действие главной части: до него, после него или одновременно с ним.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временные союзы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придаточных обычно используются союзы когда, пока, едва, после того как, прежде чем. Они помогают точно выстроить последовательность событий.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причины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отвечают на вопрос почему? и раскрывают основание действия. В них часто встречаются союзы потому что, так как, поскольку, оттого что.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 событий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делают текст понятным: они показывают, что произошло сначала, что случилось потом и почему возникло действие или состояние.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условия, цели и сравнения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 называют обстоятельство, при котором действие главной части может состояться. Чаще всего они вводятся союзом если и помогают обозначить возможный результат.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 отвечают на вопрос зачем? и объясняют, ради чего совершается действие. Они обычно присоединяются союзом чтобы и делают высказывание более точным.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сравнения сопоставляют действия или признаки и вводятся словами как, будто, словно, точно. Такие конструкции делают речь образнее и помогают ярче представить описание.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842" y="1340425"/>
            <a:ext cx="4316317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сложноподчинённых предложениях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пунктуации: сложноподчинённое предложение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 СПП показывает границу между главной и придаточной частями.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границы придаточной части выделяются запятыми; место придаточного влияет только на расположение знака.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смысловые паузы в СПП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главной части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в устной речи звучит как более законченная мысль, а придаточная воспринимается как её продолжение. Поэтому слушатель легко улавливает зависимость частей.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смысл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подсказывает, где заканчивается одна часть и начинается другая, даже если предложение длинное. Это особенно важно при чтении вслух и разборе текста.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придаточной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придаточной частью обычно делается небольшая пауза. Она помогает выделить границу между частями и поддерживает правильный ритм чтения или 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СПП, ССП и БСП: три способа связи частей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сложноподчинённом предложении одна часть зависит от другой. Между ними есть подчинительная связь, а смысл одной части уточняет, поясняет или дополняет другую.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бессоюзном сложном предложении союзов нет. Связь между частями передаётся порядком слов, интонацией и смыслом, поэтому особенно важны паузы и логика высказывания.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сложносочинённом предложении части равноправны. Они соединяются союзами и, а, но, да, и каждая часть сохраняет самостоятельность по смыслу и грамматике.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ССП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вида СПП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сложноподчинённого предложения на уроке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СПП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материалам школьного разбора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подчинительными союзами и союзными словами особенно полезны при тренировке синтаксического разбора.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путают средство связи и определение главной части, поэтому именно эти навыки требуют постоянной практики.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СПП в сочинении и пересказе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помогают объединять события в логическую цепочку. Вместо коротких отдельных фраз получается цельный текст, где ясно видно, что произошло сначала и почему затем изменилось действие.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пересказ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сочинении-рассуждении такие предложения удобно использовать для связи тезиса, доказательства и вывода. Они делают рассуждение последовательным и понятным для читателя.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мысли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СПП можно уточнить время, причину, условие или признак предмета. Благодаря этому текст становится точнее и выразительнее, а смысл передаётся без лишних повторов.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точное описание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придаточные помогают избегать однообразия и делают письменную речь более зрелой. Это полезно и в изложении, и в собственных творческих работах.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объяснять, уточнять и связывать мысли в ответах, правилах и сообщениях.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как часто СПП встречаются в обычных учебных и бытовых высказываниях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по теме СПП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строятся из главной и зависимой частей, а их вид определяется вопросом и смыслом связи. Если научиться находить основы, союзы и границы частей, разбор станет уверенным и точным.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СПП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2026-05-29T08:34:22Z</dcterms:created>
  <dcterms:modified xsi:type="dcterms:W3CDTF">2026-05-29T08:34:22Z</dcterms:modified>
</cp:coreProperties>
</file>