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и топливная промышленность
</a:t>
            </a:r>
            <a:endParaRPr lang="en-US" sz="2116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объединяет добычу, переработку, транспорт топлива и получение энергии для страны.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ТЭК важна для географии 9 класса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Топливная промышленность связывает природные условия и полезные ископаемые с хозяйством России. Месторождения, трубопроводы, электростанции и центры потребления показывают, как территория влияет на экономику, а ТЭК помогает объяснить различия между районами.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в балансе принадлежит природному газу; затем следуют нефть и уголь. Гидро- и атомная энергетика дают меньшие доли.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топливно-энергетического баланса России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газа и нефти объясняет, почему именно эти виды топлива сильнее всего влияют на работу транспорта и электроэнергетики.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(без точных процентов), ориентированная на качественные характеристики: газ — крупнейшая доля, затем нефть и уголь; меньшие доли у гидро- и атомной энергии.
</a:t>
            </a:r>
            <a:endParaRPr lang="en-US" sz="6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топливной промышленности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Топливная промышленность включает нефтяную, газовую и угольную отрасли, а также более ограниченные по масштабу торфяную и сланцевую. От выбора топлива зависят и технологии, и состав продукции для хозяйства.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считаются наиболее универсальными видами топлива: их используют и как энергию, и как сырьё. Из них получают топливо для транспорта и компоненты для химических производств.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чаще встречается в энергетике и металлургии, где важна стабильная поставка твёрдого топлива. Торф и горючие сланцы имеют локальное значение из‑за меньших запасов и ограниченной экономической эффективности.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Нефть: сырье для топлива и химической промышленности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Нефтяная вышка — начало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добывают из недр с помощью скважин и буровых установок. По трубопроводам и через специальные узлы сырьё направляют дальше — к месту первичной подготовки. Визуально хорошо показывают связь «земля — добыча — транспорт». 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Нефтепереработка превращает сырое топливо в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нефтеперерабатывающих заводах из нефти получают бензин, дизельное топливо, керосин и мазут, а также битум. Здесь же образуются заготовки для химической промышленности. Для иллюстрации подойдут НПЗ, резервуары и технологические коммуникации завода.
</a:t>
            </a:r>
            <a:endParaRPr lang="en-US" sz="79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использует нефть как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— это не только топливо, но и сырьё для химических производств. Из неё получают пластмассы, синтетические материалы и некоторые виды смазок. На слайде можно объединить «трубопровод → завод → продукция», чтобы увидеть технологическую преемственность.
</a:t>
            </a:r>
            <a:endParaRPr lang="en-US" sz="79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превращения нефти в готовые продукты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типичный технологический путь: от разведки до доставки продукции потребителям.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как важнейший вид топлива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Бытовое тепло и приготовление пищи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используют для отопления домов и приготовления пищи. Он удобен тем, что хорошо «управляется» и подходит для работы бытовых и коммунальных систем.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Электростанции и котельные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котельных и на электростанциях газ сжигают для получения тепла и электроэнергии. Он часто выбирается, когда важна эффективность и стабильная подача топлива.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химия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применяют и на некоторых промышленных предприятиях, а также как ресурс для химической промышленности. Это делает его топливом и технологическим сырьём одновременно.
</a:t>
            </a:r>
            <a:endParaRPr lang="en-US" sz="882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по магистральным трубопроводам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удобно перевозить на большие расстояния по магистральным трубопроводам. Благодаря этому он связывает дальние месторождения с крупными потребителями.
</a:t>
            </a:r>
            <a:endParaRPr lang="en-US" sz="8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92947"/>
            <a:ext cx="4418400" cy="13645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сопоставить, как топливо используют, как перевозят и как оно влияет на воздух при сгорании.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нефти, природного газа и угля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чаще связаны с трубопроводной инфраструктурой, а уголь требует активной железнодорожной и морской логистики. По экологическим эффектам газ рассматривается как самый «чистый» из трёх.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школьного курса географии (качественное сравнение).
</a:t>
            </a:r>
            <a:endParaRPr lang="en-US" sz="6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Уголь: старейший вид топлива и его особенности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органического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Давным-давно в болотах и древних растительных слоях накапливались остатки растений. Со временем под давлением и без доступа воздуха они превращались в более плотные угольные образования.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разных видов угля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образуются типы топлива: каменный и бурый уголь. У каменного обычно выше теплота сгорания, а бурый содержит больше влаги и отличается меньшей калорийностью.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добыча и близость к потребителям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уголь чаще используют в энергетике и металлургии. Бурый уголь нередко сжигают рядом с местом добычи: его перевозка на дальние расстояния менее выгодна.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добыча обычно дешевле и быстрее, но сильнее меняет рельеф. Подземная сложнее, зато позволяет разрабатывать глубокие пласты.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добычи угля: преимущества и ограничения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 глубины залегания и условий месторождения: чем глубже пласт, тем больше значение подземной добычи.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учебного характера, отображённое через условные баллы (точные значения для всех регионов не задаются).
</a:t>
            </a:r>
            <a:endParaRPr lang="en-US" sz="6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топливной промышленности в России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нефтяные и газовые районы тяготеют к Западной Сибири, Поволжью, Уралу и северу европейской части страны. Именно там удобно сочетать добычу, транспорт и потребление энергии.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Угольные бассейны размещены иначе: важнейшие центры находятся в Кузбассе, Канско-Ачинском бассейне, Печорском бассейне и на Дальнем Востоке. Распределение связано с особенностями залегания пластов.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доступность и близость к крупным потребителям энергии тоже решают многое. Поэтому рядом с магистралями и городами чаще развиваются переработка, электростанции и промышленные комплексы.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«где строить» определяется запасами полезных ископаемых и условиями разработки: глубиной, рельефом и климатом. В северных территориях затраты на строительство и обслуживание обычно выше.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и танкеры как пути доставки топлива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перемещают по магистральным трубопроводам, морскими танкерами, железной дорогой и автотранспортом. Трубопроводы особенно важны на больших расстояниях: они обеспечивают постоянную подачу сырья и снижают зависимость от погоды.
</a:t>
            </a:r>
            <a:endParaRPr lang="en-US" sz="82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можно показать нефтепровод и газопровод, насосную станцию, морской терминал и танкер. В целом транспортная система «связывает» месторождения, переработку, порты и пункты потребления в единую логистическую цепь.
</a:t>
            </a:r>
            <a:endParaRPr lang="en-US" sz="909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топлива от месторождения до потребителя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технологическая цепочка для топливных видов; для нефти, газа и угля дальнейшие шаги различаются, но начало и логика остаются сходными.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топливной промышленности в жизни людей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Топливная промышленность влияет на повседневные расходы: она отражается на стоимости проезда, отоплении домов и школ, а также на работе предприятий. Без топлива сложно обеспечить стабильное снабжение энергией.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тепловой энергетики и многие производственные процессы зависят от топлива. Поэтому автомобильные перевозки, авиация и работа заводов напрямую связаны с тем, как организован ТЭК.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меняются цены на нефть, газ и уголь, это ощущают и население, и бизнес: меняются коммунальные услуги, затраты транспорта и условия производства. ТЭК связывает природные ресурсы и экономику страны.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обычно дает больше дыма и твердых частиц, а также значительный объем углекислого газа. Нефть занимает промежуточное положение по уровню загрязнения.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при сгорании разных видов топлива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порядок выбросов у трех основных видов топлива различается: природный газ наиболее «чистый» среди них, но полностью безвредным не является. Выбор топлива влияет на экологию и качество воздуха.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Обобщенное учебное сравнение по типам ископаемого топлива; точные численные значения зависят от технологий сжигания и состава топлива.
</a:t>
            </a:r>
            <a:endParaRPr lang="en-US" sz="6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475" y="1846057"/>
            <a:ext cx="4541450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проблем отрасли помогает понять, почему важны безопасность и экологический контроль. Таблица показывает связь причины с последствиями для природы и людей.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топливной промышленности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топливная отрасль дает энергию и сырье, но требует строгой безопасности и экологического контроля, иначе растут риски для здоровья и окружающей среды.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 географии ТЭК; обобщение типовых факторов риска.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Энергосбережение и более чистые технологии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потерь топлива на этапах добычи, переработки и транспортировки повышает эффективность ТЭК. Меньше потерь — значит, меньше нагрузка на природу и выше надежность снабжения.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заводов и электростанций позволяет уменьшать расход сырья и снижать выбросы загрязняющих веществ. Технологические обновления поддерживают стабильную работу оборудования.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автоматизация, газификация, контроль утечек и очистка выбросов. Даже небольшие улучшения в управлении процессами помогают экономить ресурсы и сокращать вред для атмосферы.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 значение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крупными запасами нефти, газа и угля часто становятся важными экспортерами топлива. Мировая торговля зависит от того, как организованы добыча, перевозка и хранение, а также от мировых цен.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Топливная промышленность в мировом хозяйстве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поставки 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нефти и газа особенно важны морские пути, трубопроводы, порты и логистика. Крупные районы добычи сосредоточены, в том числе, в России, странах Ближнего Востока, США и Китае.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обеспечивает страну энергией, транспортом и сырьем для промышленности. Он объединяет добычу, переработку, перевозку и использование топлива в единую систему.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природный газ и уголь различаются по способам добычи, перевозки, основным сферам применения и экологическим последствиям. Эти различия влияют на то, где и как развиваются предприятия ТЭК.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отрасли зависит от ресурсов, транспорта, технологий и уровня безопасности. Чем лучше организованы цепочки снабжения и контроль, тем стабильнее работа электростанций, заводов и коммунального хозяйства.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топлива становится важным условием экономического развития и охраны природы. Энергосбережение и более чистые технологии помогают уменьшать потери и загрязнение окружающей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как основа экономики и повседневной жизни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соединяет природные ресурсы, промышленность, транспорт и жизнь людей. Для России это особенно важно из‑за больших запасов нефти, газа и угля. Будущее ТЭК связано с более эффективной добычей и глубокой переработкой, снижением потерь топлива и вреда для окружающей среды; надежная работа дает тепло, свет и устойчивое развитие хозяйства.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2026-05-11T21:43:07Z</dcterms:created>
  <dcterms:modified xsi:type="dcterms:W3CDTF">2026-05-11T21:43:07Z</dcterms:modified>
</cp:coreProperties>
</file>