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где музыка будто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как инструменты оживают на холсте.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художники изображают инструменты?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красивы сами по себе: у них изящные формы, блеск и тёплые материалы. Художники пишут их веками, превращая в символы уюта, праздника, тишины и радости.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— самая изящная героиня картин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Скрипку художники любят за плавные линии и тёплый золотистый лак. На полотнах хорошо видны корпус, гриф, струны и смычок, поэтому инструмент сразу узнаётся.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лежат ноты или нотная тетрадь, и тогда картина становится особенно тихой. Скрипка словно подсказывает: сейчас прозвучит спокойная, нежная мелодия.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Гитара: тёплый цвет и домашнее настроение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на картине часто напоминает о вечере дома, песне у окна или спокойном отдыхе. Её округлый корпус и струны делают образ очень дружелюбным.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любят показывать мягкий цвет дерева и круглое отверстие в середине. Эти детали помогают почувствовать тепло, будто инструмент сейчас согреет комнату музыкой.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нередко выглядит почти живой: она как будто ждёт руки музыканта. От этого картина становится доброй, уютной и немного мечтательной.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и рояль привлекают чёрно-белыми клавишами, блеском лака и отражениями света. На картине они выглядят нарядно и немного загадочно. Кажется, что музыка вот-вот начнётся, но в комнате ещё стоит тишина.
</a:t>
            </a:r>
            <a:endParaRPr lang="en-US" sz="925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блеск клавиш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художник ставит рояль в полутёмной комнате или у окна. Тогда особенно заметны крышка, корпус и мягкие блики на поверхности. Такое изображение передаёт спокойствие перед первым звуком.
</a:t>
            </a:r>
            <a:endParaRPr lang="en-US" sz="992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в тихом ожидании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чёрного и белого делает инструмент очень заметным, почти как на сцене. Он сразу притягивает взгляд и кажется праздничным. Даже без музыканта пианино выглядит важным героем картины.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и белое как праздник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и рояль: чёрно-белая музыка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56" y="1390009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39555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281" y="139000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331" y="1390009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Натюрморт с музыкальными инструментами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и книги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инструментом художники часто кладут ноты или книги. Они подсказывают, что в этой картине есть история, знания и ожидание мелодии.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без людей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натюрморте нет людей, зато есть вещи, которые можно рассматривать очень внимательно. Музыкальный инструмент становится главным героем рядом с другими тихими предметами.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 свеча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ткань и свеча помогают создать спокойное настроение. Их складки и свет делают картину более тёплой и домашней.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рядом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добавляют натюрморту яркость и жизнь. Они помогают увидеть, как красиво сочетаются гладкие, мягкие и блестящие поверхности.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тень и фактура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жанр учит замечать дерево, металл и ткань. Свет и тень показывают форму предметов и делают их почти осязаемыми.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и оркестр на картине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концертных картинах музыканты сидят или стоят вместе, и каждый играет свою партию. Видны скрипки, флейты, трубы и барабаны, а движение рук создаёт ощущение общего ритма.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полотна передают шум зала, ожидание и праздничный настрой. Зрителю легко представить, как сейчас зазвучит оркестр и как все слушатели замолчат от интереса.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1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875" y="1198518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575" y="1177584"/>
            <a:ext cx="376800" cy="37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177584"/>
            <a:ext cx="376800" cy="37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художники изображают чаще всего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легко узнать по изящной форме и тонким струнам. Скрипка часто выглядит нежной и спокойной, поэтому хорошо подходит для тихих картин.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приносит в картину тепло и дружеское настроение. Её округлый корпус и длинный гриф сразу делают изображение очень узнаваемым.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и рояль привлекают чёрно-белыми клавишами и блеском поверхности. Они выглядят торжественно и немного загадочно.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кажется лёгкой и воздушной. Её тонкая форма помогает художнику показать нежность, свет и тихое звучание.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добавляет энергии и движения. Он делает картину более громкой на вид, даже если вокруг полная тишина.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художник показывает звук без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услышать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оттенки делают изображение спокойным, а яркие — весёлым и звонким. Художник будто раскрашивает саму мелодию, хотя звука на холсте нет.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ритм делают изображение музыкальным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линии струн, клавиш и нот создают ощущение ритма. Из-за них глаз как будто слышит музыку и начинает двигаться в такт.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помогает создать настроение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пустой фон помогает лучше рассмотреть сам инструмент. Тогда ничего не отвлекает, и зритель замечает каждую деталь.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или концертный зал делают картину праздничной. Здесь хочется представить аплодисменты, музыкантов и живое ожидание выступления.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окно или солнечный луч добавляют радость и лёгкость. Инструмент сразу выглядит дружелюбнее, словно его только что поставили играть.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комната делает инструмент загадочным и немного торжественным. В такой обстановке даже простая скрипка кажется очень важной.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тёмной скатерти лежит скрипка с тёплым блеском лака, а рядом — ноты и смычок. Художник тщательно выписывает дерево, струны и складки ткани, чтобы предметы выглядели особенно торжественно и спокойно.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на бархатной скатерти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Лютня часто появляется в уютной комнате рядом с книгой, свечой или кувшином. Мастер изящно передаёт её округлую форму, украшения и свет на корпусе, чтобы зритель почти услышал тихую мелодию.
</a:t>
            </a:r>
            <a:endParaRPr lang="en-US" sz="812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Лютня в тихом интерьере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 картинах старых мастеров
</a:t>
            </a:r>
            <a:endParaRPr lang="en-US" sz="22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на портрете рассказывает о человеке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на портрете часто намекает на общительность, любовь к песне и домашнему уюту. Она делает образ человека более тёплым и открытым, словно рядом уже звучит знакомая мелодия.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подчёркивает внимательность, собранность и мастерство. Когда она изображена в руках или рядом с человеком, портрет становится спокойнее и серьёзнее, как перед важным выступлением.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добавляет образу лёгкость и нежность. Если инструмент держит ребёнок, картина выглядит особенно живой: сразу хочется представить урок музыки, улыбку и тихий первый звук.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делают картину музыкальной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коричневые, медовые и золотистые оттенки особенно подходят скрипке и гитаре. Они напоминают о дереве, лаке и мягком свете, который делает инструмент почти живым.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Чёрный, белый и серебристый цвета помогают выделить пианино, рояль и флейту. Яркие пятна красного, синего или жёлтого добавляют картине движение, словно музыка вот-вот зазвучит громче.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картины интересны детям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детям знакомы, поэтому их легко узнать на картине. Ребёнок быстро замечает скрипку, гитару или барабан и чувствует себя настоящим маленьким следопытом.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картинах можно долго разглядывать детали: струны, клавиши, блеск лака, узоры ткани. Чем внимательнее смотреть, тем больше маленьких секретов открывается.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вызывают любопытство и желание смотреть ещё раз. Картина будто приглашает не просто смотреть, а мысленно слушать её, как добрую сказку без слов.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помогает фантазировать. Хочется придумать, кто играет, какая это мелодия и какое настроение у картины — весёлое, тихое или чуть волшебное.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Лютня, арфа и барабан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Лютня и арфа — нарядные и плавные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Лютня и арфа притягивают плавными линиями и тонкими струнами. Они выглядят изящно и спокойно, поэтому в картине сразу появляется чувство красоты и тишины.
</a:t>
            </a:r>
            <a:endParaRPr lang="en-US" sz="1434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— самый ритмичный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наоборот, добавляет энергию и движение. Он словно зовёт в путь или на праздник, поэтому рядом с ним картина становится более громкой и бодрой.
</a:t>
            </a:r>
            <a:endParaRPr lang="en-US" sz="14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старинной живописи музыкальные инструменты часто писали как дорогие и красивые вещи. Такие работы появились в Европе и позже стали частью музейных собраний.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разных стран по-разному показывали скрипки, гитары, арфы и флейты. Но всех их объединяло желание передать красоту музыки через цвет, свет и форму.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с инструментами можно увидеть в крупных музеях, включая Эрмитаж, Лувр, Прадо и Метрополитен-музей. Они помогают соединять уроки музыки и изобразительного искусства.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картины с инструментами путешествовали по музеям мира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 на всё вокруг: тень, ткань, книги, ноты и другие предметы. Эти мелочи помогают понять, один ли инструмент в кадре или он часть тихой домашней истории.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рассмотрите сам инструмент: его корпус, струны, клавиши, отверстия или блестящие детали. Именно они подсказывают, что художник хочет показать — красоту, старину или особое настроение.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особенно смотреть в картине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настроение картины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инструмента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скрипка лежит спокойно, картина кажется тихой. Если барабан стоит уверенно и прямо, изображение становится более бодрым и ритмичным.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 делает инструмент нежным и спокойным. Яркий луч выделяет блеск лака, клавиш и струн, будто музыка уже совсем близко.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краски создают уют, а холодные — тишину и задумчивость. Иногда художник смешивает их, чтобы картина звучала, как настоящая мелодия.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Фон, стол, занавес или сцена подсказывают, где находится инструмент. Благодаря окружению картина становится похожей на маленький музыкальный спектакль.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остаётся на холсте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с музыкальными инструментами соединяют два искусства сразу. Живопись показывает, как выглядит музыка, а зритель сам придумывает её звучание в голове.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работы учат смотреть внимательнее и замечать красоту в обычных вещах. Даже без звука картина кажется живой, потому что в ней словно спрятана невидимая мелодия.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инструмент на картине — это не просто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3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инструмент на картине рассказывает о настроении, человеке и времени. Он может быть тихим, праздничным или задумчивым. Именно поэтому такие картины так интересно рассматривать.
</a:t>
            </a:r>
            <a:endParaRPr lang="en-US" sz="3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2026-05-24T20:42:15Z</dcterms:created>
  <dcterms:modified xsi:type="dcterms:W3CDTF">2026-05-24T20:42:15Z</dcterms:modified>
</cp:coreProperties>
</file>