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803325"/>
            <a:ext cx="7239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«Выхожу один я на дорогу»: стихотворение о одиночестве, природе и мечте о покое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3845100"/>
            <a:ext cx="4293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дорога, одиночество и тихая мечта о душевной гармонии.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и романтическая эпоха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писал в тревожное время, когда в литературе особенно ценили сильные чувства, свободу и внутренний поиск. Его стихотворение сохраняет романтические черты, но звучит уже спокойнее и глубже, как размышление зрелого человека.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создания стихотворения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1841 год, Пятигорск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пишет стихотворение в последние месяцы жизни, находясь на Кавказе. Личное состояние поэта и близость драматических событий делают текст особенно проникновенным.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22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поэта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произведение стало широко известно и вошло в число самых знаменитых стихотворений Лермонтова, потому что в нем очень точно переданы одиночество и жажда покоя.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09025" y="2750633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жизни не опубликовано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не появилось в печати при жизни автора. Поэтому современники не сразу узнали этот текст и его значение.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дороги и ночного пейзажа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как жизненный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стихотворении напоминает о пути человека через жизнь. Она не просто ведет вперед, а заставляет задуматься о судьбе и выборе. Путь кажется долгим и одиноким.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как пространство тишины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Ночь, звезды и степь создают спокойную, почти бескрайнюю картину. Пейзаж не пугает, а настраивает на размышление. В этой тишине особенно ясно слышны мысли героя.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стихотворения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читатель видит внешний мир: пустую дорогу, ночное небо и безмолвную природу. Эта картина сразу задает настроение одиночества и сосредоточенности.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внимание переходит к чувствам героя. Он начинает размышлять о жизни, любви и том, чего ему не хватает, поэтому пейзаж превращается во внутренний монолог.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звучит мечта о покое, который воспринимается как освобождение от тревог. Так стихотворение движется от наблюдения к философскому выводу.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06823"/>
            <a:ext cx="4865100" cy="16527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текста по смысловым частям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можно разделить на четыре смысловые части, чтобы увидеть, как развивается мысль героя.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выстраивается от внешней картины к внутренним переживаниям, а затем — к мечте о душевном покое.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Лермонтов, «Выхожу один я на дорогу»
</a:t>
            </a:r>
            <a:endParaRPr lang="en-US" sz="8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725" y="1782800"/>
            <a:ext cx="32235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0850" y="1782800"/>
            <a:ext cx="36840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63900" y="1813160"/>
            <a:ext cx="384600" cy="30768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Одинокий человек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чувствует себя один на дороге и не ищет громкого ответа от мира. Его одиночество тихое, но очень глубокое.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31275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поиск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размышляет о жизни не вслух, а внутри себя. Герой пытается понять, чего ему не хватает и где найти душевную опору.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639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к гармонии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чувствах есть не только грусть, но и желание спокойствия. Герой мечтает о состоянии, в котором не будет тревоги и боли.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
</a:t>
            </a:r>
            <a:endParaRPr lang="en-US" sz="20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одиночества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в стихотворении чувствуется не как случайное состояние, а как постоянная черта жизни героя. Он находится среди огромного мира, но не ощущает с ним близости.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Пустая дорога, тихая ночь и звездное небо усиливают это чувство. Чем шире пространство вокруг, тем заметнее внутренняя отдаленность человека от других людей.
</a:t>
            </a:r>
            <a:endParaRPr lang="en-US" sz="10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стихотворения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 центре текста — не действие, а чувство и размышление. Природа помогает раскрыть внутреннее состояние героя.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связаны между собой: одиночество вызывает вопросы о жизни, а мечта о покое становится ответом на внутреннюю усталость.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Лермонтов, «Выхожу один я на дорогу»
</a:t>
            </a:r>
            <a:endParaRPr lang="en-US" sz="8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природы в стихотворении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 Лермонтова изображена спокойно и величественно. Ночь, звезды и степь не просто описывают место, а создают особое настроение тишины и размышления.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кажется бесконечным и безмолвным. Именно это помогает читателю почувствовать, насколько маленьким и одиноким выглядит человек на фоне огромного мира.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не пугает героя, а будто разделяет его состояние. Она становится не фоном, а частью его внутреннего мира и мыслей.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пейзажа поэт показывает: тишина может быть не пустой, а глубокой и значимой. В ней слышны самые важные вопросы человека.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пейзажа к философскому выводу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образов в стихотворении: от ночной дороги к размышлению о жизни, любви и покое.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любви и человеческой близости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ищет ярких приключений или громких признаний: ему важно тихое, честное участие другого человека, которое снимает внутреннюю усталость и одиночество.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стихотворении связана не с страстью, а с теплом, доверием и пониманием. Именно такая близость делает жизнь для героя более осмысленной и мягкой.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особенно понятна школьнику: каждому знакомо желание, чтобы рядом был человек, который слышит, поддерживает и помогает не чувствовать себя одиноким.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сна и покоя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Ночь, в которой стихает тревога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ночь вокруг героя не пугает его, а будто убаюкивает. В темноте становится слышнее главное: человеку хочется освободиться от внутреннего напряжения и найти состояние, где больше не нужно бороться с собой.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Покой как мечта о завершении пути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в финале стихотворения не похож на обычный отдых после дороги. Это образ полного покоя, в котором исчезают боль, сомнения и усталость. Лунный свет и неподвижное небо усиливают ощущение тишины и безмятежности.
</a:t>
            </a:r>
            <a:endParaRPr lang="en-US" sz="13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369074" y="1141075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помогают сделать пейзаж выразительным: ночь, звезды и степь кажутся не просто описанными, а внутренне значимыми для героя и его переживаний.
</a:t>
            </a:r>
            <a:endParaRPr lang="en-US" sz="986" dirty="0"/>
          </a:p>
        </p:txBody>
      </p:sp>
      <p:sp>
        <p:nvSpPr>
          <p:cNvPr id="8" name="Text 3"/>
          <p:cNvSpPr txBox="1"/>
          <p:nvPr/>
        </p:nvSpPr>
        <p:spPr>
          <a:xfrm>
            <a:off x="369074" y="2136541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Олицетворения и риторические вопросы приближают природу к человеку и передают живое размышление, будто сам мир отвечает на чувства лирического героя.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377582" y="3131994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мягкое звучание строк создают плавный ритм, похожий на неторопливое движение по дороге и спокойный ход мысли в ночной тишине.
</a:t>
            </a:r>
            <a:endParaRPr lang="en-US" sz="986" dirty="0"/>
          </a:p>
        </p:txBody>
      </p:sp>
      <p:sp>
        <p:nvSpPr>
          <p:cNvPr id="10" name="Text 5"/>
          <p:cNvSpPr txBox="1"/>
          <p:nvPr/>
        </p:nvSpPr>
        <p:spPr>
          <a:xfrm>
            <a:off x="377582" y="4127473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и противопоставления: движение и неподвижность, жизнь и сон, одиночество и мечта о близости. Благодаря им текст звучит глубже и напряжённее.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настроения по ходу стихотворения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между точками не резкие: настроение меняется постепенно, как тихий разговор героя с самим собой.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текста — не событие, а внутренний путь: от спокойного созерцания к печальному, но мирному принятию.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стихотворения М. Ю. Лермонтова «Выхожу один я на дорогу»
</a:t>
            </a:r>
            <a:endParaRPr lang="en-US" sz="8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дороги сразу делает стихотворение похожим на рассказ о человеческой жизни: путь впереди неизвестен, а рядом с ним всегда идёт чувство одиночества и поиска опоры.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героя важны не для спора, а для размышления. Он старается понять, зачем человеку дана жизнь, что может заполнить внутреннюю пустоту и где найти душевный ответ.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Финальные строки о сне и покое подводят итог всему стихотворению. В них звучит желание освободиться от тревог и обрести мир, к которому герой долго мысленно шёл.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ключевых строк
</a:t>
            </a:r>
            <a:endParaRPr lang="en-US" sz="22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запоминается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соединяет простую картину ночной дороги с глубокими чувствами. Читатель легко представляет пейзаж, а затем замечает, что за ним скрыт важный разговор о жизни и внутреннем состоянии человека.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запоминается мелодичностью, повторяющимися образами и спокойным ритмом. Оно не перегружено событиями, но оставляет сильное впечатление благодаря ясности, искренности и красивым деталям природы.
</a:t>
            </a:r>
            <a:endParaRPr lang="en-US" sz="10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2067213"/>
            <a:ext cx="4405200" cy="119847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частей стихотворения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сравним три смысловые части текста и их роль в развитии мысли.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движение от внешней картины к внутреннему выводу: природа подводит героя к размышлению о смысле жизни.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М. Ю. Лермонтова «Выхожу один я на дорогу»
</a:t>
            </a:r>
            <a:endParaRPr lang="en-US" sz="8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512" y="1238150"/>
            <a:ext cx="273525" cy="31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6750" y="1238150"/>
            <a:ext cx="234450" cy="312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975" y="3001300"/>
            <a:ext cx="312600" cy="312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68137" y="3001300"/>
            <a:ext cx="351675" cy="312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9252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Одиночество, усталость и желание быть понятым знакомы многим подросткам, поэтому герой стихотворения воспринимается близко и искренне.
</a:t>
            </a:r>
            <a:endParaRPr lang="en-US" sz="1337" dirty="0"/>
          </a:p>
        </p:txBody>
      </p:sp>
      <p:sp>
        <p:nvSpPr>
          <p:cNvPr id="13" name="Text 2"/>
          <p:cNvSpPr txBox="1"/>
          <p:nvPr/>
        </p:nvSpPr>
        <p:spPr>
          <a:xfrm>
            <a:off x="52978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сила поэзии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доказывает, что стихотворение может быть спокойным по интонации, но при этом очень глубоким и сильным по смыслу.
</a:t>
            </a:r>
            <a:endParaRPr lang="en-US" sz="1337" dirty="0"/>
          </a:p>
        </p:txBody>
      </p:sp>
      <p:sp>
        <p:nvSpPr>
          <p:cNvPr id="14" name="Text 3"/>
          <p:cNvSpPr txBox="1"/>
          <p:nvPr/>
        </p:nvSpPr>
        <p:spPr>
          <a:xfrm>
            <a:off x="925275" y="3001294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близости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задуматься, почему человеку важно не только быть свободным, но и чувствовать поддержку, тепло и участие другого.
</a:t>
            </a:r>
            <a:endParaRPr lang="en-US" sz="1337" dirty="0"/>
          </a:p>
        </p:txBody>
      </p:sp>
      <p:sp>
        <p:nvSpPr>
          <p:cNvPr id="15" name="Text 4"/>
          <p:cNvSpPr txBox="1"/>
          <p:nvPr/>
        </p:nvSpPr>
        <p:spPr>
          <a:xfrm>
            <a:off x="5297875" y="3001297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 размышления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показывает, как личные переживания превращаются в общие вопросы о жизни, любви и внутреннем покое, понятные каждому читателю.
</a:t>
            </a:r>
            <a:endParaRPr lang="en-US" sz="1337" dirty="0"/>
          </a:p>
        </p:txBody>
      </p:sp>
      <p:sp>
        <p:nvSpPr>
          <p:cNvPr id="16" name="Text 5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стихотворения для современного школьника
</a:t>
            </a:r>
            <a:endParaRPr lang="en-US" sz="20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важно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«Выхожу один я на дорогу» показывает, как из тихого ночного пейзажа рождаются большие мысли о жизни, любви и покое, а простые образы становятся очень глубокими.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2026-05-23T03:55:27Z</dcterms:created>
  <dcterms:modified xsi:type="dcterms:W3CDTF">2026-05-23T03:55:27Z</dcterms:modified>
</cp:coreProperties>
</file>