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тема «Как природа пробуждается?»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оживляет небо, снег, деревья, птиц и настроение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литературе: как её видят писатели и поэты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весна приходит как радостное время света, движения и новых впечатлений. Авторы помогают увидеть её через яркие слова, сравнения и живые звуки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1981622"/>
            <a:ext cx="451200" cy="40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2729" y="4096568"/>
            <a:ext cx="437400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весны можно заметить в словах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светит ярче и дольше, а его тепло чувствуется даже в коротком тексте. По таким словам легко понять, что природа начинает просыпаться.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и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лужах, ручьях и проталинах показывают, как тает снег. Они помогают представить влажную землю, движение воды и первые следы весны во дворе.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трава, почки и молодые листочки, сразу видно, что зима отступает. Эти слова рисуют тихое, но очень заметное обновление природы.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один из самых радостных признаков весны. Их возвращение, гнёзда и звонкие голоса делают картину живой и помогают услышать пробуждение природы.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первоцветов — подснежника, крокуса, пролески — подсказывают, что весна уже рядом. Эти цветы появляются рано и сразу привлекают внимание читателя.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и появляются проталины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стало светлее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двор уже не кажется зимним. Снег потемнел, стал рыхлым, а под деревом появилась маленькая проталина. Рядом блестит лужа, и кажется, что весна тихонько заглянула в окно.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тропинке бегут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тропинке звенит вода, будто кто-то тихо играет на стеклянных струнах. Мокрые ветки блестят, а в тени ещё лежат серые островки снега. Но вокруг уже чувствуется тёплое ожидание.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снега приходит первая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земля освободилась от снега, показывается тонкая зелёная полоска. Она совсем маленькая, но радует сильнее большого букета. Весна начинает свой осторожный, но уверенный путь.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говорят о солнце и свете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солнце в текстах часто называют тёплым, ласковым и ясным. Такие слова сразу делают картину доброй и помогают почувствовать, что день становится длиннее.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показывают, как свет постепенно побеждает холод и тень. От этого растения быстрее оживают, а у людей появляется желание выйти на улицу и посмотреть вокруг.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произведении много света, читатель словно сам выходит на солнечную дорожку. Весна в таких строках кажется не просто временем года, а настоящим подарком.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деревьях — первый знак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зимы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ещё стоят без листвы, но на ветках уже заметны маленькие почки. Они пока крепко закрыты и только ждут тепла.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тёплые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начинают набухать и становятся крупнее. На тонких ветках это особенно видно у берёзы, ивы и черёмухи.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почек появляются молодые листочки. В тексте это часто выглядит как тихое чудо: дерево будто просыпается после долгого сна.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Крона становится зеленее, и природа меняет свой вид. Деревья уже не пустые, а живые и нарядные, как после умывания.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и поют громче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текстах легко узнать скворцов, грачей, ласточек и журавлей. Они возвращаются из тёплых краёв, и их появление сразу делает картину весёлой и оживлённой.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гнёзда, ищут корм и поют так звонко, будто репетируют весенний концерт. На рисунке рядом с ними хорошо смотрятся небо, скворечник и ветки дерева.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стихах передаётся настроение весны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выбирают ласковые слова, чтобы весна звучала мягко и дружелюбно. От этого строки становятся тёплыми, как солнечный луч на ладони.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ритмичные строки помогают передать движение: капель, бег ручья, полёт птиц. Стихотворение начинает звучать легко и звонко, будто само улыбается.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 в поэзии часто похоже на тихий праздник. Он не шумит, а осторожно приходит в дом через свет, воздух и радостные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пробуждается по порядку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весенних изменений в природе, отражённая в учебных текстах.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весны в произведениях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цветок часто появляется самым первым. В тексте он напоминает читателю, что зима уже сдаёт свои позиции, а весна делает свои первые шаги.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цветки мать-и-мачехи обычно сразу бросаются в глаза. Они словно маленькие солнца на земле и помогают почувствовать тёплое весеннее настроение.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 часто называют ранним украшением сада или лужайки. Его нежные лепестки показывают, как природа осторожно, но уверенно расцветает после холодов.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Пролеска появляется тогда, когда вокруг ещё много прошлогодней земли и снега. В произведениях она звучит как тихий, но очень радостный знак новой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слышны весной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не только с ярких красок, но и со звуков: капель стучит с крыш, а талый снег тихо журчит по канавкам и дорожкам.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парке слышен шорох веток, когда их касается тёплый ветер. Эти тихие звуки подсказывают, что природа просыпается и начинает двигаться.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жужжание первых насекомых помогает представить весну живой и весёлой. В художественном тексте звуки создают радостное чувство движения, будто всё вокруг снова ожило.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делает весеннее утро особенно звонким. Скворцы, грачи и другие пернатые словно рассказывают, что пришло время строить гнёзда и заботиться о птенцах.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рассказах и стихах для детей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дорожка и первые лужи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рассказ может начинаться с самой обычной дорожки во дворе. Она блестит после таяния снега, а рядом уже видны лужи и тёмная земля. Такие детали сразу создают картину пробуждения природы и напоминают о тёплой прогулке.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первую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герой идёт по двору и вдруг видит тонкую зелёную травку у крыльца. Она кажется маленькой, но очень важной. Через такую деталь автор показывает, что весна приходит тихо, зато уверенно.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с почками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тексте внимание привлекают ветки дерева, на которых набухли почки. Ребёнок смотрит на них из окна и ждёт листочков. Это простая, но очень тёплая весенняя картина, близкая каждому школьнику.
</a:t>
            </a:r>
            <a:endParaRPr lang="en-US" sz="10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увидеть красоту природы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весеннюю картину яркой и тёплой: ласковое солнце, свежий ветер, прозрачное небо, нежные цветы. С такими словами текст сразу становится живым и красивым.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представить природу понятнее. Весенняя капель может звенеть, как маленькие колокольчики, а облака плывут по небу, будто лёгкие кораблики.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точные слова учат замечать настроение природы. Тогда читатель видит не просто снег и траву, а чувствует, как мир медленно просыпается после зимы.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0" y="1303509"/>
            <a:ext cx="309938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8487" y="3932084"/>
            <a:ext cx="48040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весна меняет поведение людей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люди чаще выходят на улицу. Прогулка уже не кажется подвигом, а превращается в радостное знакомство с лужами, птицами и первыми листьями.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хочется смотреть по сторонам внимательнее. Дети замечают небо, почки на деревьях, свежую траву и всё то, что зимой было спрятано под снегом.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 часто делает людей добрее. Они убирают двор, не ломают ветки и радуются каждому ростку, будто помогают природе расти немного быстрее.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 приносят хорошее настроение. Человек чаще улыбается, ждёт новых открытий и чувствует, что впереди много света, движения и интересных встреч.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весенний текст внимательно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заметить тему, настроение и художественные детали весеннего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городе и в деревне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приметы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весну выдают лужи во дворе, почки на деревьях и первые грачи на крышах. Даже асфальт после солнца кажется теплее, а дороги — чуть веселее.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Деревенские весенние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весна слышится громче: журчат ручьи, тает снег у полей, а в садах появляются первые цветы. Здесь особенно заметно, как просыпается земля и тянется к теплу.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о весне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прилетели грачи, люди ждут потепления и верят, что весна уже уверенно вступает в свои права. Такая примета часто встречается и в рассказах, и в пословицах.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 почки на вербе тоже считаются добрым знаком. Они напоминают, что зима отступает, а на улице скоро станет светлее, мягче и радостнее.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капель подсказывает, что снег тает быстро и вода начинает бежать повсюду. В народных наблюдениях это знак перемен, которые уже нельзя не заметить.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приметы соединяют чтение с жизнью. Ребёнок видит, что люди давно умели замечать природу и очень внимательно прислушивались к её подсказкам.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которые встречаются в весенних текстах
</a:t>
            </a:r>
            <a:endParaRPr lang="en-US" sz="2156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весенних произведениях часто звучат слова о свете и тепле: ясное небо, солнечные лучи, тёплый день. Они помогают читателю сразу почувствовать радостное изменение в 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образы воды и зелени: ручьи, лужи, трава, листья, почки. Эти слова показывают, что жизнь под снегом и ветками уже начала просыпаться.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используют слова движения: бежит ручей, летят птицы, дрожат веточки, кружится ветер. Благодаря им весенний текст кажется живым, лёгким и очень подвижным.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день, тёплое солнце, тающий снег, первые цветы, зелёная трава, звонкие птицы и чистый воздух вместе создают настоящую весеннюю картину.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признаков весны помогают увидеть, как природа просыпается после зимы.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литературе — время света, жизни и радости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и рассказах показывает, как природа меняется шаг за шагом. Если внимательно читать такие тексты, можно увидеть красоту мира и почувствовать радость пробуждения.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2026-05-24T04:05:40Z</dcterms:created>
  <dcterms:modified xsi:type="dcterms:W3CDTF">2026-05-24T04:05:40Z</dcterms:modified>
</cp:coreProperties>
</file>