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4: Английский язык в 5 классе
</a:t>
            </a:r>
            <a:endParaRPr lang="en-US" sz="3902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лексика, простые фразы и первые диалоги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для школьной жизни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уроке пятиклассники учатся говорить о знакомых вещах: предметах, расписании, классе и действиях на уроке. Простые модели речи помогают понимать тексты, отвечать устно и уверенно писать первые фразы.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School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4305948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тренируем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нужно не только узнавать перевод, но и правильно произносить слова, читать их в контексте и подбирать к ним подходящие фразы в устной речи.
</a:t>
            </a:r>
            <a:endParaRPr lang="en-US" sz="853" dirty="0"/>
          </a:p>
        </p:txBody>
      </p:sp>
      <p:sp>
        <p:nvSpPr>
          <p:cNvPr id="11" name="Text 3"/>
          <p:cNvSpPr txBox="1"/>
          <p:nvPr/>
        </p:nvSpPr>
        <p:spPr>
          <a:xfrm>
            <a:off x="1538107" y="3583656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образцы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Лексику важно сразу использовать в коротких предложениях: This is my pencil. I have a textbook. We are in the classroom. Так слова запоминаются быстрее.
</a:t>
            </a:r>
            <a:endParaRPr lang="en-US" sz="853" dirty="0"/>
          </a:p>
        </p:txBody>
      </p:sp>
      <p:sp>
        <p:nvSpPr>
          <p:cNvPr id="12" name="Text 4"/>
          <p:cNvSpPr txBox="1"/>
          <p:nvPr/>
        </p:nvSpPr>
        <p:spPr>
          <a:xfrm>
            <a:off x="3112267" y="2861396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обстановка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timetable показывает расписание, а classroom помогает говорить о месте, где проходит урок. Эти слова часто встречаются в заданиях на описание класса и школьного дня.
</a:t>
            </a:r>
            <a:endParaRPr lang="en-US" sz="853" dirty="0"/>
          </a:p>
        </p:txBody>
      </p:sp>
      <p:sp>
        <p:nvSpPr>
          <p:cNvPr id="13" name="Text 5"/>
          <p:cNvSpPr txBox="1"/>
          <p:nvPr/>
        </p:nvSpPr>
        <p:spPr>
          <a:xfrm>
            <a:off x="4670163" y="2141150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Принадлежности ученика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Pen, pencil, rubber, ruler, bag, workbook и textbook — это базовые слова, которые нужны почти в каждом диалоге о школе, рюкзаке и подготовке к занятиям.
</a:t>
            </a:r>
            <a:endParaRPr lang="en-US" sz="853" dirty="0"/>
          </a:p>
        </p:txBody>
      </p:sp>
      <p:sp>
        <p:nvSpPr>
          <p:cNvPr id="14" name="Text 6"/>
          <p:cNvSpPr txBox="1"/>
          <p:nvPr/>
        </p:nvSpPr>
        <p:spPr>
          <a:xfrm>
            <a:off x="6293085" y="1413405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school, classroom, desk, chair, teacher, student, lesson и homework помогают описывать урок, кабинет и повседневную школьную жизнь без сложных конструкций.
</a:t>
            </a:r>
            <a:endParaRPr lang="en-US" sz="8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 их английские названия
</a:t>
            </a:r>
            <a:endParaRPr lang="en-US" sz="290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запомнить названия предметов и использовать их в рассказе о расписании и любимых уроках.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предметов сразу связываются с расписанием и личными предпочтениями, поэтому их удобно учить в коротких речевых моделях.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«School» для 5 класса; примеры фраз составлены по материалу урока
</a:t>
            </a:r>
            <a:endParaRPr lang="en-US" sz="7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класс и предметы в нем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кабинете обычно есть board, desks, chairs, books и bags. Эти слова помогают быстро назвать предметы на картинке и понять, что находится вокруг ученика.
</a:t>
            </a:r>
            <a:endParaRPr lang="en-US" sz="1226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или несколько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одного предмета используют there is, а для нескольких — there are. Это удобно, когда нужно ответить на вопрос What is in the classroom?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вещи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on the desk, in the bag, near the window и on the shelf учат описывать расположение предметов и делать ответ более точным.
</a:t>
            </a:r>
            <a:endParaRPr lang="en-US" sz="1226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 может составить короткое описание класса по образцу: There is a board. There are desks. There is a window. Такие предложения легко использовать устно.
</a:t>
            </a:r>
            <a:endParaRPr lang="en-US" sz="122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вопроса к короткому ответу
</a:t>
            </a:r>
            <a:endParaRPr lang="en-US" sz="305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ответа на вопросы с to be, Do / Does и there is / there are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глаголы в теме школьной жизни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чаще всего нужны для разговоров о расписании, заданиях и действиях на уроке.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слова, которые помогают говорить о наличии, предпочтениях и учебных действиях; именно они образуют основу простых фраз.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примеров из содержания урока 4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особенно важно в коротких школьных предложениях: He reads. She writes. Оно помогает быстро построить грамматически правильную фразу.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3-е лицо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английского языка для 5 класса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 окончания -s у глагола в Present Simple
</a:t>
            </a:r>
            <a:endParaRPr lang="en-US" sz="29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короткие ответы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Общий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like school? и Does he have a pencil? помогают спросить о привычках и вещах. Ответ строится коротко: Yes, I do. No, he doesn’t.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Вопрос со словом Wh-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subjects do you have on Monday? и Where is your textbook? требуют не просто да или нет, а конкретной информации о предмете, месте или расписании.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Правильная форма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Do используют I/you/we/they, а после Does — he/she/it. Это главное различие, которое нужно запомнить, чтобы не путаться в устной речи.
</a:t>
            </a:r>
            <a:endParaRPr lang="en-US" sz="1163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Практика в диалоге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легко включать в парную работу: один ученик спрашивает, другой отвечает коротко и понятно. Это помогает говорить быстрее и увереннее на уроке.
</a:t>
            </a:r>
            <a:endParaRPr lang="en-US" sz="11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формы глагола to be
</a:t>
            </a:r>
            <a:endParaRPr lang="en-US" sz="30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форма глагола меняется в зависимости от подлежащего.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всегда согласуется с подлежащим, поэтому эта таблица особенно полезна для описания себя, класса и школьного дня.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английского языка для 5 класса; примеры по теме школы
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146" y="884475"/>
            <a:ext cx="2215059" cy="19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письмо на уроке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читает короткий текст, затем записывает новые слова в тетрадь. Такие действия помогают сразу связать глаголы read и write с реальной работой на уроке и запомнить их без лишнего перевода.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к следующему заданию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открывает учебник, закрывает пенал и кладёт нужные вещи в рюкзак, он использует самые простые слова школьной темы. Это удобно для описания привычных действий в классе и дома.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и работа в паре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дети часто отвечают на вопросы учителя и помогают друг другу в паре. В таких ситуациях легко употребить speak, listen, help и answer: We listen внимательно. He answers the question. They work together.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действия ученика
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запоминать новые слова
</a:t>
            </a:r>
            <a:endParaRPr lang="en-US" sz="299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сочетания разных приёмов: видеть слово, слышать его и сразу употреблять в речи. Именно поэтому задания с картинками и короткими фразами особенно полезны в 5 классе.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опора и активное проговаривание дают лучший результат, чем простое переписывание слов. Чем больше способов вовлечено, тем прочнее запоминание.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для уроков английского в 5 классе, 2025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0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короткого текста о школьном дне
</a:t>
            </a:r>
            <a:endParaRPr lang="en-US" sz="3382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обычно начинается с времени прихода в школу и короткого описания утра. Уже в первом предложении встречаются знакомые слова, поэтому ученик быстро понимает, о чём идёт речь.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основной части рассказа называются уроки, любимый предмет и расписание. Такие фразы помогают увидеть Present Simple в живом контексте и связать слова school и lesson с повседневной школьной жизнью.
</a:t>
            </a:r>
            <a:endParaRPr lang="en-US" sz="1017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и обед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часто включает описание перемены или обеда, чтобы показать обычный школьный день. Новые слова легче догадаться по ситуации, если рядом есть знакомые действия и названия мест.
</a:t>
            </a:r>
            <a:endParaRPr lang="en-US" sz="1057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обычно говорится о домашнем задании или планах на вечер. Это помогает учиться находить главное в тексте и понимать смысл даже тогда, когда встречается одно незнакомое слово.
</a:t>
            </a:r>
            <a:endParaRPr lang="en-US" sz="10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мини-рассказ о своей школе
</a:t>
            </a:r>
            <a:endParaRPr lang="en-US" sz="224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собрать 4–6 простых предложений в связный текст.
</a:t>
            </a:r>
            <a:endParaRPr lang="en-US" sz="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 в английском
</a:t>
            </a:r>
            <a:endParaRPr lang="en-US" sz="283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ошибки в теме школы и правильные варианты для самопроверки.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связаны прежде всего с формами глагола, выбором there is/are и построением вопросов с do/does.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5 класса при изучении темы School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в классе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ручку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вежливой просьбы нужны сразу на уроке, когда не хватает карандаша или ручки. Короткий вопрос Can I borrow your pen? помогает говорить естественно и без лишних слов.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домашнее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ученик может спросить: What is the homework? Такой вопрос полезен после объяснения темы, потому что он помогает быстро проверить, что именно нужно сделать дома.
</a:t>
            </a:r>
            <a:endParaRPr lang="en-US" sz="993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повторить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или задание непонятно, пригодятся реплики Sorry, I don’t understand. Repeat, please. Они учат не молчать, а спокойно просить помощь на английском языке.
</a:t>
            </a:r>
            <a:endParaRPr lang="en-US" sz="1068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часто нужно уточнить время начала урока или перемены. Короткие вопросы делают общение простым, а ответы учат слышать и понимать речь одноклассников и учителя.
</a:t>
            </a:r>
            <a:endParaRPr lang="en-US" sz="10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британской и российской школьной жизни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слова нужны для разговора о школе в любой стране, а какие связаны с конкретной системой образования.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элементы важнее для общения, а различия расширяют словарь и помогают понимать тексты о зарубежной школе.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школьной лексики в учебных материалах по английскому языку
</a:t>
            </a:r>
            <a:endParaRPr lang="en-US" sz="7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 закрепление материала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5900" y="4314450"/>
            <a:ext cx="22344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Сопоставить слово и картинку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соединяет изображение и слово, чтобы быстро повторить лексику темы School. Такое упражнение помогает запомнить предметы класса и школьные принадлежности без перегрузки правилами.
</a:t>
            </a:r>
            <a:endParaRPr lang="en-US" sz="776" dirty="0"/>
          </a:p>
        </p:txBody>
      </p:sp>
      <p:sp>
        <p:nvSpPr>
          <p:cNvPr id="11" name="Text 3"/>
          <p:cNvSpPr txBox="1"/>
          <p:nvPr/>
        </p:nvSpPr>
        <p:spPr>
          <a:xfrm>
            <a:off x="1983779" y="3583150"/>
            <a:ext cx="22344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Вставить пропущенное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с пропусками нужно выбрать подходящее слово по смыслу: This is my… There are… I like… Так формируется умение использовать слова в готовой модели.
</a:t>
            </a:r>
            <a:endParaRPr lang="en-US" sz="848" dirty="0"/>
          </a:p>
        </p:txBody>
      </p:sp>
      <p:sp>
        <p:nvSpPr>
          <p:cNvPr id="12" name="Text 4"/>
          <p:cNvSpPr txBox="1"/>
          <p:nvPr/>
        </p:nvSpPr>
        <p:spPr>
          <a:xfrm>
            <a:off x="3619978" y="2838050"/>
            <a:ext cx="22344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форму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 выбор правильной формы помогают не путать he likes, there are и Does he…? Это важный шаг к грамотной устной и письменной речи.
</a:t>
            </a:r>
            <a:endParaRPr lang="en-US" sz="848" dirty="0"/>
          </a:p>
        </p:txBody>
      </p:sp>
      <p:sp>
        <p:nvSpPr>
          <p:cNvPr id="13" name="Text 5"/>
          <p:cNvSpPr txBox="1"/>
          <p:nvPr/>
        </p:nvSpPr>
        <p:spPr>
          <a:xfrm>
            <a:off x="5135660" y="2111725"/>
            <a:ext cx="22344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предложение по 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данному началу ученик строит собственную фразу и учится менять только нужное слово. Такой формат развивает уверенность и показывает, как устроено английское предложение.
</a:t>
            </a:r>
            <a:endParaRPr lang="en-US" sz="830" dirty="0"/>
          </a:p>
        </p:txBody>
      </p:sp>
      <p:sp>
        <p:nvSpPr>
          <p:cNvPr id="14" name="Text 6"/>
          <p:cNvSpPr txBox="1"/>
          <p:nvPr/>
        </p:nvSpPr>
        <p:spPr>
          <a:xfrm>
            <a:off x="6627961" y="1391914"/>
            <a:ext cx="22344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Дать 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ответы Yes, I do. No, I don’t. тренируют реакцию на вопрос и помогают говорить быстрее. Для 5 класса это самый удобный способ перейти от правила к речи.
</a:t>
            </a:r>
            <a:endParaRPr lang="en-US" sz="8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результаты урока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называют школьные предметы, принадлежности и основные действия на уроке. Это помогает уверенно понимать задания и говорить о классе простыми английскими словами.
</a:t>
            </a:r>
            <a:endParaRPr lang="en-US" sz="1064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закрепляют there is/there are, формы Present Simple и вопросы с do/does. Правила становятся понятнее, когда они связаны с привычными ситуациями.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ученики читают короткий текст о школьной жизни и находят в нём знакомые слова. Это развивает умение понимать общий смысл без перевода каждого слова.
</a:t>
            </a:r>
            <a:endParaRPr lang="en-US" sz="1226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диалогу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Мини-ответы и короткие реплики помогают говорить в классе, задавать вопросы и просить о помощи. Так английский становится инструментом реального общения, а не только предметом изучения.
</a:t>
            </a:r>
            <a:endParaRPr lang="en-US" sz="11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4: уверенный старт в теме School
</a:t>
            </a:r>
            <a:endParaRPr lang="en-US" sz="313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урок знакомит пятиклассников с нужной школьной лексикой, простыми грамматическими моделями и короткими фразами для общения. Освоенные слова и структуры становятся прочной основой для дальнейшего изучения английского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2026-05-30T11:39:12Z</dcterms:created>
  <dcterms:modified xsi:type="dcterms:W3CDTF">2026-05-30T11:39:12Z</dcterms:modified>
</cp:coreProperties>
</file>