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стиль: язык точности, логики и доказательств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объясняет мир точно, ясно и доказательно.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работает научный стиль и зачем он нужен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сопровождает обучение, исследования и профессиональное общение. Он помогает понимать учебные тексты, формулировать определения, строить аргументы и оформлять собственные выводы без двусмысленности.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нужен для точной передачи сведений о фактах, явлениях и закономерностях. Он опирается на однозначные формулировки, чтобы смысл оставался понятным и проверяемым.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тексте важны логические связи: причина, следствие, сравнение, обобщение и вывод. Каждое положение должно быть связано с доказательством, наблюдением или источником.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не стремится вызвать сильные эмоции. Его задача — не впечатлить, а объяснить материал ясно, последовательно и с опорой на достоверные данные.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научного стиля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7212" y="204657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научного текста в реальной работе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 из учебной статьи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сразу заметны термины, определения и выводы, которые помогают увидеть ход рассуждения. Нейтральный тон, ссылка на источник и причинно-следственные связи создают впечатление строгого, проверяемого изложения.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школьного доклада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— материал, где факты расположены последовательно, а каждое положение объясняется. Выделенные термины и формулировки заключений показывают, как научный стиль оформляет учебную мысль без лишней эмоциональности.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научного, разговорного и художественного стилей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языковые средства выбираются в зависимости от задачи общения и адресата.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лидирует по точности и терминологичности; эмоциональность в нём минимальна, поэтому он лучше всего подходит для объяснения и доказательства.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функциональных стилей речи; обобщение по школьной лингвистической традиции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99" y="2133980"/>
            <a:ext cx="238229" cy="23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3914" y="2128317"/>
            <a:ext cx="218400" cy="24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9899" y="2134002"/>
            <a:ext cx="238229" cy="2382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5799" y="2147238"/>
            <a:ext cx="238229" cy="21175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1700" y="2147238"/>
            <a:ext cx="238229" cy="21175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научного стиля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48092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Общенаучные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анализ, процесс, фактор, результат и закономерность используются в разных областях знания. Они помогают описывать явления обобщённо и без привязки к одной конкретной науке.
</a:t>
            </a:r>
            <a:endParaRPr lang="en-US" sz="921" dirty="0"/>
          </a:p>
        </p:txBody>
      </p:sp>
      <p:sp>
        <p:nvSpPr>
          <p:cNvPr id="11" name="Text 3"/>
          <p:cNvSpPr txBox="1"/>
          <p:nvPr/>
        </p:nvSpPr>
        <p:spPr>
          <a:xfrm>
            <a:off x="2003993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обозначают точные понятия внутри одной дисциплины: фотосинтез, инерция, морфема, орфограмма. Их значение должно быть однозначным, чтобы не возникало смешения смыслов.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3759895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разговорности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и оценочные слова в научном тексте почти не используются. Они снижают точность высказывания и отвлекают от содержания, которое должно оставаться нейтральным и проверяемым.
</a:t>
            </a:r>
            <a:endParaRPr lang="en-US" sz="921" dirty="0"/>
          </a:p>
        </p:txBody>
      </p:sp>
      <p:sp>
        <p:nvSpPr>
          <p:cNvPr id="13" name="Text 5"/>
          <p:cNvSpPr txBox="1"/>
          <p:nvPr/>
        </p:nvSpPr>
        <p:spPr>
          <a:xfrm>
            <a:off x="5515796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как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в научной речи обязательно уточняются контекстом. Это помогает избежать двусмысленности и сделать формулировку максимально прозрачной для читателя.
</a:t>
            </a:r>
            <a:endParaRPr lang="en-US" sz="921" dirty="0"/>
          </a:p>
        </p:txBody>
      </p:sp>
      <p:sp>
        <p:nvSpPr>
          <p:cNvPr id="14" name="Text 6"/>
          <p:cNvSpPr txBox="1"/>
          <p:nvPr/>
        </p:nvSpPr>
        <p:spPr>
          <a:xfrm>
            <a:off x="7271697" y="2633662"/>
            <a:ext cx="162395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через выбор слов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научного стиля работает на точность, логичность и экономию выражения. Благодаря этому текст легче читать, пересказывать и использовать в учебном исследовании.
</a:t>
            </a:r>
            <a:endParaRPr lang="en-US" sz="9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научного стиля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какие языковые средства помогают строить точный и связный научный текст.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средство выполняет свою роль: термин уточняет понятие, вводное слово связывает части текста, а безличные формы и союзы поддерживают логику рассуждения.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описание языковых средств научного стиля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научного рассуждения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типична для доклада, реферата, проекта и мини-исследования.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научной речи часто встречаются сложные предложения, в которых одно положение уточняет другое. Такая конструкция позволяет передавать информацию последовательно и без смысловых разрывов.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стиля характерны перечисления, вставные пояснения, однородные члены и причастные обороты. Они помогают компактно показывать связи между признаками, причинами и результатами.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порядок слов делает текст однозначным: сначала выделяется главное, затем — пояснение или доказательство. Это особенно важно в определениях, выводах и формулировках правил.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научного текста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текстах часто употребляются существительные с отвлечённым значением: развитие, измерение, наблюдение, классификация. Они позволяют говорить не о единичном событии, а о явлении в целом.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научного стиля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нередко стоят в настоящем времени, потому что оно передаёт постоянный признак, закономерность или общий вывод. Такая форма делает изложение более строгим и устойчивым.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местоимение я используется редко, поскольку научная речь стремится к объективности. Вместо него выбираются безличные и обобщённые формы, которые не подчёркивают автора.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строй научного стиля поддерживает точность и беспристрастность. Выбор частей речи помогает сосредоточиться на содержании, а не на личной позиции говорящего.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научного стиля и их распространённость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учебной практике жанры различаются не только объёмом, но и глубиной доказательств, поэтому один и тот же материал оформляют по-разному.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жанры проще по структуре, а профессиональные требуют большей доказательности и терминологической точности.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школьного курса русского языка; схема ранжирования по учебной значимости,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и научно-популярный подстили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и цель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подстиль обращён к специалистам, поэтому требует точных терминов, строгих определений и развёрнутой аргументации. Здесь важна максимальная смысловая плотность и отсутствие двусмысленности.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изложения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Научно-популярный подстиль сохраняет фактическую точность, но объясняет сложное через примеры, сравнения и более простые синтаксические конструкции. Он помогает сделать знание доступным без потери содержания.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обороты помогают выстраивать рассуждение последовательно: они показывают начало вывода, переход к новому доказательству и связь между частями текста.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Клише и стандартные конструкции в научном тексте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вроде «таким образом» и «следует отметить» задают логические ориентиры и делают выводы заметными для читателя, не перегружая текст лишними пояснениями.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«с одной стороны — с другой стороны», «во-первых — во-вторых» удобны для сопоставления фактов, аргументов и условий, особенно в школьном сообщении или мини-исследовании.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Шаблонность не должна вытеснять смысл: если клише слишком много, текст становится тяжёлым. В научной речи ценятся точность, мера и стилистическое равновесие.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школьного научного сообщения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логике учебного исследования и требованиях к докладу, сообщению и мини-проекту.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научном тексте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неточности в лексике, логике и оформлении мешают научному изложению и как их исправить.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текст выигрывает, когда слова точны, связи прозрачны, а каждое утверждение подтверждено источником.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нормам научного стиля в школьном курсе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 научном тексте нужно отделять от личных мнений. Если вывод опирается на данные, желательно указать, откуда они получены: из учебника, статьи, словаря или надёжного ресурса.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должна передаваться точно, без искажения смысла и без замены слов, меняющей содержание. При пересказе важно сохранить авторскую мысль и не подменять её собственной интерпретацией.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источник показывает, что информация проверяема и добросовестно использована. Это особенно важно в учебных работах, где оцениваются не только знания, но и культура оформления.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цитаты и ссылки на источники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объективности в разных типах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научной речи объективность повышается, когда автор опирается на измерения, наблюдения и общепринятые определения, а не на личные впечатления.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оценки и эмоций, тем ближе текст к научному стандарту; особенно это заметно в определениях и выводах.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признакам функциональных стилей, 2025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над научным текстом в 11 классе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Формулировка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проблему, цель, задачи, объект и предмет исследования. Это задаёт направление работы и помогает не отклоняться от темы.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Подбор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учебные и справочные источники, выделяют ключевые понятия и проверяют, достаточно ли информации для доказательного текста.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Написание и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основную часть, формулируют выводы, затем редактируют логику, терминологию и оформление списка литературы.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Представление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текст используют в докладе, реферате или проекте. Чёткая структура и корректный стиль делают работу понятной и убедительной.
</a:t>
            </a:r>
            <a:endParaRPr lang="en-US" sz="10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101" y="1325948"/>
            <a:ext cx="234000" cy="23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25925"/>
            <a:ext cx="234000" cy="23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19127" y="3337899"/>
            <a:ext cx="234000" cy="18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навыки, которые развивает научный стиль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учится отделять факты от мнений, сравнивать источники и делать обоснованные выводы, а не опираться на первое впечатление.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приучает подтверждать мысль примерами, данными и ссылками. Это делает ответ убедительным и снижает риск ошибок.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выражение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терминами и определениями развивается умение формулировать коротко, ясно и без двусмысленности, что полезно в любой учебной дисциплине.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учёбе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научного изложения помогает писать рефераты, защищать проекты и уверенно выступать на уроках, а затем легче адаптироваться к требованиям вуза.
</a:t>
            </a:r>
            <a:endParaRPr lang="en-US" sz="117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 легко распознать по точной лексике, логичным связям, объективности и опоре на источники. Владение им помогает старшекласснику учиться, исследовать и аргументированно высказываться.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стиль: инструмент точной учебной мысли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2026-05-21T15:16:56Z</dcterms:created>
  <dcterms:modified xsi:type="dcterms:W3CDTF">2026-05-21T15:16:56Z</dcterms:modified>
</cp:coreProperties>
</file>