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Крылов и басня «Лебедь, Щука и Рак»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басня о том, как без согласия дело не идёт.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Басня: коротко и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— это маленькая история с важным уроком. В ней животные часто ведут себя как люди, спорят, ошибаются и помогают читателю понять, как надо поступать.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Иван Крылов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детям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легко читать и запоминать. Они звучат весело, но за шуткой всегда скрыт важный смысл, который помогает лучше понимать поведение людей.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баснописец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жил в 1769–1844 годах. Его называют главным русским баснописцем, потому что он особенно ярко и точно писал поучительные истории для читателей всех возрастов.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басен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создал более 200 басен. В них он показывал разные жизненные ситуации, которые легко узнать и сегодня: спор, упрямство, дружбу, лень и неумение договориться.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любят за простые, но меткие слова. Сцены у Крылова сразу представляются в голове, а герои говорят так выразительно, будто это настоящие люди.
</a:t>
            </a:r>
            <a:endParaRPr lang="en-US" sz="10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«Лебедь, Щука и Рак» впервые была напечатана в 1814 году. С тех пор она стала очень известной и часто читается в школе. История сразу запоминается, потому что в ней есть смешная, но поучительная неудача.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 год и первая публикация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басни хорошо подходит рисунок с возом или телегой. Рядом стоят Лебедь, Щука и Рак, и каждый тянет в свою сторону. Такая сцена сразу помогает понять, почему дело остановилось и чему учит басня.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Картинка, которую легко представить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появилась басня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сюжет басни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 животных берутся вместе везти воз с поклажей. Кажется, что дело простое, но успех зависит от того, смогут ли они действовать дружно.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почти не двигается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Поклажа остаётся на месте, потому что силы героев не складываются, а мешают друг другу. От этого появляется смешная, но очень понятная неудача.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провала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беда в том, что герои не договорились заранее. Без общего плана даже сильные старания не дают результата и только зря утомляют всех.
</a:t>
            </a:r>
            <a:endParaRPr lang="en-US" sz="89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старается тянуть вверх, Щука — к воде, а Рак пятится назад. У каждого свой путь, поэтому общая работа распадается прямо на глазах.
</a:t>
            </a:r>
            <a:endParaRPr lang="en-US" sz="8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басне: от общего дела к неудаче из-за несогласия.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героев басни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связан с полётом, высотой и лёгкостью. Но в басне он тянет вверх, поэтому общее дело становится ещё труднее и смешнее.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живёт в воде и движется резко и быстро. Она словно уходит в свою стихию, а не помогает остальным тянуть воз.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двигается медленно и часто пятится назад. Его движение особенно заметно в басне, потому что оно прямо показывает, как трудно двигаться к общей цели.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Лебедь, Щука и Рак похожи на людей, которые не умеют договориться. Каждый уверен в своей правоте и тянет дело в сторону, удобную только ему. На рисунке это особенно видно: воз стоит, а движения героев расходятся.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характера, три направления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показывает знакомую картину: один хочет вверх, другой — назад, третий — в сторону. Получается забавно, потому что все стараются, но результат исчезает. Именно поэтому басня так легко запоминается и детям, и взрослым.
</a:t>
            </a:r>
            <a:endParaRPr lang="en-US" sz="791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Смешная, но узнаваемая ситуация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Лебедь, Щука и Рак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басни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согласия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действуют вместе, их усилия помогают делу. Если же каждый тянет в свою сторону, работа распадается и не приносит результата.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общий план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начинать, важно договориться, кто что делает. Тогда участники не мешают друг другу и лучше понимают общую цель.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слышать товарищей и уважать их мнение. Даже в маленькой группе это помогает избежать споров и напрасной суеты.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результат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участник отвечает не только за себя, но и за общее дело. Если все стараются в одном направлении, успех приходит быстрее.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договориться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дела нужно обсудить цель и понять, куда двигаться. Без этого даже простая работа быстро превращается в путаницу.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действовать вместе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обязанности распределены, каждый знает свою роль. Тогда силы не мешают друг другу, а помогают общему результату.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дело идёт вперёд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тянут в одну сторону, работа получается быстрее и легче. Именно этому и учит басня Ивана Крылова.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басни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сразу возникает воз с тяжёлой поклажей. Лебедь взмывает вверх и словно зовёт в небо, Щука упрямо рвётся к воде, а Рак пятится назад. Вместо дружной работы получается смешной переполох, который легко представить на картинке.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тянет по-своему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у героев есть, а пользы нет. Колёса словно приросли к дороге, потому что движения не складываются в одно общее усилие. Именно такой беспорядок делает сцену забавной и помогает быстро понять, почему дело не идёт вперёд.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стоит на месте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картина, которую рисует Крылов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басни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выбирает простые слова, поэтому смысл сразу понятен даже младшему школьнику. Каждая фраза звучит ясно и без лишних объяснений, как живой разговор.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действия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много движения: тянут, рвутся, пятятся, стараются. Благодаря этим словам картина становится очень наглядной, а читатель легко представляет смешную сцену.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читается почти как маленькое стихотворение. Ритм помогает запомнить строки, а звучные слова делают басню яркой и весёлой на слух.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без длинных объяснений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не читает нотацию, а показывает ситуацию через поступки. Поэтому мораль запоминается быстро и звучит особенно убедительно.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показывает, как давно читатели знают забавную сцену с возом и тремя упрямыми помощниками.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первой публикации басни сделал её широко известной и запоминающейся.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первой публикации басни И. А. Крылова «Лебедь, Щука и Рак»
</a:t>
            </a:r>
            <a:endParaRPr lang="en-US" sz="3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басня школьника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к одному результату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двигаются в одном направлении, дело не стоит на месте. Так школьная команда работает увереннее и радуется успеху вместе.
</a:t>
            </a:r>
            <a:endParaRPr lang="en-US" sz="1210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договориться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начинать дело, важно обсудить цель. Когда все понимают задачу одинаково, команда тратит меньше времени на споры и быстрее приступает к работе.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разделить дела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должна быть своя часть работы. Тогда никто не мешает другому, а общий результат становится заметно лучше и аккуратнее.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слушать товарищей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предлагает полезную мысль, её стоит услышать. Умение слушать помогает избежать ошибок и делает совместное дело спокойным и дружным.
</a:t>
            </a:r>
            <a:endParaRPr lang="en-US" sz="10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 жизнь вокруг нас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обычной игре видно, как важно договориться о правилах. Если каждый играет по-своему, веселье быстро превращается в путаницу.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подготовке праздника нужны общая идея и чёткие поручения. Иначе кто-то репетирует, кто-то украшает, а кто-то ждёт указаний и теряет время.
</a:t>
            </a:r>
            <a:endParaRPr lang="en-US" sz="899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групповом задании особенно важно слышать друг друга. Если участники тянут в разные стороны, результат получается слабым, а работа — утомительной.
</a:t>
            </a:r>
            <a:endParaRPr lang="en-US" sz="864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уборки один подметает, другой вытирает пыль, третий складывает вещи. Когда действия согласованы, класс становится чистым быстрее и без лишних разговоров.
</a:t>
            </a:r>
            <a:endParaRPr lang="en-US" sz="7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стать «лебедем, щукой и раком»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общее дело становится успешным, если команда сначала договаривается, а потом действует согласованно.
</a:t>
            </a:r>
            <a:endParaRPr lang="en-US" sz="102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21526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78677"/>
            <a:ext cx="376800" cy="301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важна сегодня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учёбе, спорте и играх дети постоянно работают вместе. Басня напоминает: общий успех появляется тогда, когда каждый понимает свою роль и уважает других.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договариваться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дело начинается с разговора. Если обсудить план заранее, становится легче избежать ссор, недопонимания и лишней спешки.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проекты требуют согласия и аккуратности. История Крылова помогает понять, почему важно слушать товарищей и не спорить из-за мелочей.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уважение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не тянуть всё на себя. Когда люди внимательны друг к другу, работа идёт спокойнее, а дружба становится крепче.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почти нет длинных объяснений, зато каждое действие очень заметно. Лебедь стремится вверх, Щука — к воде, Рак — назад. Такая картинка помогает быстро уловить смешную неурядицу и понять её смысл.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видно сразу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строит текст так, что читатель словно видит маленький спектакль. Перед глазами остаётся воз, который никак не сдвинется с места, потому что герои не умеют действовать вместе. Именно поэтому басня так хорошо запоминается.
</a:t>
            </a:r>
            <a:endParaRPr lang="en-US" sz="791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запоминается легко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знают почти все: они коротко объясняют, почему общее дело останавливается без дружной работы.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из басни стала крылатым выражением и часто напоминает о важности согласия.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басни И. А. Крылова «Лебедь, Щука и Рак»
</a:t>
            </a:r>
            <a:endParaRPr lang="en-US"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остаётся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Крылова напоминает: одно дело легче делать вместе, чем поодиночке. Если слушать друг друга и тянуть в одну сторону, даже трудная задача станет посильной и понятной.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2026-05-27T14:16:47Z</dcterms:created>
  <dcterms:modified xsi:type="dcterms:W3CDTF">2026-05-27T14:16:47Z</dcterms:modified>
</cp:coreProperties>
</file>