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четыре времени и научимся выбирать правильную форму.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в английском: обзор урока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2939" y="0"/>
            <a:ext cx="508992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6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времена нужны каждый день: для рассказа о себе, школе, вчерашнем дне, планах и действиях прямо сейчас. Поняв смысл и подсказки, легче строить точные предложения без типичных ошибок.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значение и примеры из школьной жизни
</a:t>
            </a:r>
            <a:endParaRPr lang="en-US" sz="2336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режим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то, что происходит регулярно: привычки, распорядок дня, школьные занятия и повторяющиеся действия. Это время помогает говорить о том, что человек делает обычно.
</a:t>
            </a:r>
            <a:endParaRPr lang="en-US" sz="100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истины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и для фактов, которые не зависят от времени, а также для общеизвестных истин. Такие предложения встречаются в учебных текстах, правилах и коротких объяснениях.
</a:t>
            </a:r>
            <a:endParaRPr lang="en-US" sz="1016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это время особенно полезно для рассказа о расписании, любимых предметах, дороге в школу и домашних делах. Оно подходит для простых, понятных описаний повседневности.
</a:t>
            </a:r>
            <a:endParaRPr lang="en-US" sz="992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стоят слова every day, usually, often, always, on Mondays, in the morning. Они показывают, что действие повторяется и не относится к одному конкретному моменту.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формы в предложениях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модели утвердительных, отрицательных и вопросительных предложений.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 появляется только в утвердительных предложениях с he, she, it; в вопросах и отрицаниях нужна вспомогательная форма do/does.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образования Present Simple в школьном курсе английского языка,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слова-подсказки и школьный распорядок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every day, every week, on Mondays, usually, sometimes подсказывают, что действие повторяется. Они помогают сразу понять, что речь идёт не об одном событии, а о регулярной привычке.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удобно использовать для расписания уроков, кружков и тренировок. Он хорошо подходит для предложений о том, что происходит по плану каждую неделю или в определённые дни.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временем легко описывать ежедневные дела: уборку, помощь по дому, уход за вещами, подготовку к школе. Такие действия повторяются и поэтому звучат естественно именно в Present Simple.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и планер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школьный дневник или недельное расписание, Present Simple помогает рассказать о повторяющемся режиме дня: когда вставать, когда идти на занятия и что делать после уроков.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значение и примеры из прошлого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показывает, что действие уже закончилось. Оно относится к прошлому моменту и не связано с настоящим, поэтому в предложении обычно есть чёткая временная опора.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рассказа о том, что произошло сначала, потом и в конце. Оно помогает выстроить короткую историю о поездке, празднике, прогулке или выходном дне.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 6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используют Past Simple, когда рассказывают о вчерашнем дне, поездке, школьном празднике, каникулах или встрече с друзьями. В таких текстах важно указать, когда всё произошло.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week, last summer, two days ago, in 2024 помогают быстро узнать Past Simple. Они показывают, что действие относится к определённому моменту в прошлом.
</a:t>
            </a:r>
            <a:endParaRPr lang="en-US" sz="10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правильные и неправильные глаголы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 обычно образуют прошедшую форму по правилу, а неправильные нужно запоминать отдельно по словарю и примерам.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Упрощённое деление на две группы помогает понять, почему в Past Simple нельзя всегда прибавить только -ed.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Past Simple, 6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вопросы и отрицания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did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Past Simple используется вспомогательный глагол did. Он уже показывает прошедшее время, поэтому основной глагол остаётся без окончания и без формы прошедшего времени.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вопрос, ставят Did в начале предложения: Did you watch the film? После него идёт подлежащее и глагол в начальной форме, без watched и без played.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используют did not или didn’t: I did not watch the film. После did not основной глагол тоже остаётся без изменения, поэтому говорят did not go, did not visit.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 — Did you watched? и I didn’t went. Они появляются, когда ученик добавляет прошедшую форму дважды. Достаточно одного показателя прошедшего времени — did.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Present Simple или Past Simple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словам-подсказкам и смыслу действия.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значение и случаи употребления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и 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часто используют, когда говорят о решении помочь, обещании или готовности сделать что-то. В таких предложениях will показывает намерение говорящего в момент речи.
</a:t>
            </a:r>
            <a:endParaRPr lang="en-US" sz="1030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и 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предположений о погоде, событиях и будущем. Если нужно выразить прогноз, а не договорённость, Future Simple звучит естественно и точно.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используют и для коротких предложений о будущем: поездке, встрече, помощи другу или планах на каникулы. В 6 классе такие фразы встречаются особенно часто.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Маркерные слова tomorrow, next week, soon, in the future, one day помогают узнать Future Simple. Они показывают, что действие ещё не произошло и относится к будущему.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Simple: типовые конструкции и их значение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помогает выражать обещания, прогнозы, решения и вопросы-предложения. В таблице показано, как одна и та же форма will меняет смысл в зависимости от контекста.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не изменяется по лицам и числам; смысл определяется ситуацией и словами-подсказками.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английского языка для 6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123" y="0"/>
            <a:ext cx="50095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и Present Continuous: планы на будущее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 Future Simple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Simple используют, когда решение принимается в момент речи, звучит обещание или нужен прогноз. Такие предложения часто отвечают на вопрос, что случится или что кто-то сделает потом.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подходит Present Continuous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показывает заранее согласованную встречу или ближайшее действие, которое уже включено в план. Важно, что договорённость существует до момента разговора и воспринимается как конкретный план.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смысле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I will call you later слышно спонтанное решение, а в I’m meeting my friend after school — уже намеченное событие. Первый вариант говорит о намерении, второй — о расписании.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прогноз, обещание или мгновенное решение, выбирают will. Если речь о встрече, поездке или другом заранее согласованном действии, чаще нужен Present Continuous.
</a:t>
            </a:r>
            <a:endParaRPr lang="en-US" sz="9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значение и основные случаи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прямо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показывает, что действие происходит в момент речи: кто-то читает, пишет, играет или слушает прямо сейчас. Оно помогает описать происходящее в классе, дома или на прогулке.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используют и для временных действий, которые не обязательно идут именно в эту секунду, но происходят в текущий период. Например, так можно говорить о занятиях на этой неделе.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событие уже запланировано и скоро состоится, форма am/is/are + V-ing тоже подходит. Так можно сообщить о поездке, встрече или другом ближайшем деле без слов will.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now, at the moment, right now, today и this week. Они помогают быстро понять, что речь идёт о процессе, а не о привычке или общем факте.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примеры действий в процессе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действия, которые можно наблюдать в момент речи. Форма V-ing подчёркивает, что процесс не завершён и продолжается сейчас.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лучше всего описывает действия в развитии: важен сам процесс, а не привычка или общий факт.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урока английского языка для 6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правила добавления -ing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добавление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случаев к основе глагола просто добавляют -ing: play — playing, work — working, clean — cleaning. Это самый простой и частый способ образования формы.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Немое e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оканчивается на немое e, оно обычно выпадает перед -ing: make — making, write — writing, dance — dancing. Так форма звучит естественно и соответствует правилу письма.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словах с одной ударной гласной последняя согласная часто удваивается: run — running, sit — sitting, swim — swimming. Это помогает сохранить правильное звучание основы.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следить за орфографией: форма writeing неверна, правильно writing. После образования формы полезно ещё раз проверить, не нужно ли убрать e или удвоить согласную.
</a:t>
            </a:r>
            <a:endParaRPr lang="en-US" sz="10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в одном сравнении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чем отличаются четыре времени по смыслу, форме и примеру. Это удобная опора для выбора правильной грамматической конструкции.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выбирают не по одному слову, а по смыслу предложения и временным подсказкам.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обзорного урока английского языка для 6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времени в предложении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последовательной проверке маркера времени, смысла действия и нужной грамматической формы.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-s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многие забывают, что окончание -s нужно только в третьем лице единственного числа: He plays, но I play. Ошибка He play сразу выдаёт неправильную форму.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и 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основной глагол всегда стоит без окончания: Did you go? Правильно говорить did go, а не did went и не did watched, потому что прошедшее время уже показывает did.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will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will глагол тоже остаётся в начальной форме: She will go. Ошибка She will goes появляется, когда пытаются добавить окончание там, где оно не нужно.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не ошибиться: yesterday обычно требует Past Simple, every day — Present Simple, now — Present Continuous, tomorrow часто указывает на Future Simple.
</a:t>
            </a:r>
            <a:endParaRPr lang="en-US" sz="890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-ing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нужно писать I’m going, а не I’m go. При добавлении -ing важно следить за орфографией, чтобы не появлялись формы вроде writeing вместо writing.
</a:t>
            </a:r>
            <a:endParaRPr lang="en-US" sz="8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распознавание времени по предложениям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суббота и шахматы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субботу мой брат приходит в шахматный клуб и играет одну партию за другой. Слова every Saturday сразу подсказывают, что речь идёт о привычке, поэтому подходит Present Simple.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в музей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прошлой неделе наш класс отправился в музей и увидел старинные экспонаты. Здесь важен маркер last week, а само событие уже завершено, значит нужен Past Simple.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ребята стоят у школы и обсуждают домашнее задание. Один из них уже говорит: I will call you later. Слово later указывает на Future Simple и обещание.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с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дети сидят за партами и внимательно слушают учителя. Если действие происходит прямо сейчас или изображено в процессе, естественно использовать Present Continuous.
</a:t>
            </a:r>
            <a:endParaRPr lang="en-US" sz="9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четыре времени — четыре разных смысла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легко различать по смыслу и по подсказкам: привычка, прошлое, будущее или процесс сейчас. Если внимательно смотреть на маркеры и форму глагола, выбор станет точным.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2026-05-30T15:12:15Z</dcterms:created>
  <dcterms:modified xsi:type="dcterms:W3CDTF">2026-05-30T15:12:15Z</dcterms:modified>
</cp:coreProperties>
</file>