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Lerne lernen: Pläne machen — зачем нужен план в изучении немецкого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2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учиться спокойно, регулярно и без лишней спешки.
</a:t>
            </a:r>
            <a:endParaRPr lang="en-US" sz="294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семикласснику нужен план для немецкого языка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седьмом классе немецкий легко теряется среди других дел. План помогает не забывать слова, вовремя повторять грамматику и готовиться к устным ответам и мини-тестам без лишнего стресса.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учебный план по немецкому языку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список конкретных дел по немецкому с понятными сроками: что нужно выполнить, когда начать и сколько времени отвести на каждую часть работы.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него входят повторение слов, чтение текста, письменные упражнения, подготовка к ответу у доски, проверка ошибок и короткое повторение перед уроком.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становится удобным, если задания записаны коротко и точно: например, выучить слова по теме, сделать упражнения на Perfekt или отметить незнакомые слова в тексте.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план помогает запомнить лексику и правила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задания записаны заранее, не нужно держать в голове всё сразу. Становится легче не путать слова, грамматические правила и сроки выполнения, а работа идёт спокойнее и точнее.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полезны короткие повторения: карточки со словами, чтение вслух, запись словарного минимума и проверка артиклей. Такие приёмы лучше работают, если они стоят в плане на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загруженные дни обычно приходятся на середину недели, когда заданий больше и времени на письменную работу меньше.
</a:t>
            </a:r>
            <a:endParaRPr lang="en-US" sz="123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на основе типичной школьной нагрузки; без точных статистических данных.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распределяется работа по немецкому языку в течение недели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ежедневные занятия дают более ровный результат, чем одно долгое повторение вечером.
</a:t>
            </a:r>
            <a:endParaRPr lang="en-US" sz="12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3544" y="153395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6994" y="15339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цели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Выучить несколько новых слов, повторить правило и сделать одно упражнение. Такие цели легко проверить в тот же день и сразу увидеть, что именно уже выполнено.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цели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Улучшить оценки, говорить увереннее и делать меньше ошибок в артиклях и окончаниях. Эти цели достигаются постепенно, если регулярно работать с немецким языком.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цели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Подготовиться к словарному диктанту, написать небольшой текст о себе или прочитать учебный диалог. Здесь важны несколько шагов и немного времени на повторение.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цели бывают при изучении немецкого языка
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рабочий план на день по немецкому языку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короткого и реального дневного плана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836142"/>
            <a:ext cx="4133400" cy="1793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Матрица приоритетов для заданий по немецкому языку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понять, что делать сначала, а что можно оставить на потом.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выполняют задания с ближайшим сроком и высокой важностью, затем переходят к менее срочным.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планирования учебной нагрузки.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Прочитать 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понять, что именно нужно сделать: текст, сообщение, упражнения или подготовку к ответу. Так ученик не тратит время на лишние действия.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Собрать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найти нужные слова в словаре, выписать полезные фразы и отметить трудные места. Этот этап делает работу понятнее и снижает число ошибок.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Сделать черновик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подготовки удобно написать первый вариант, не стараясь сразу сделать его идеальным. Так проще увидеть, чего не хватает и что нужно исправить.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и оформить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проверить грамматику, произношение или текст и сделать чистовой вариант. Тогда результат становится аккуратным и готовым к сдаче.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разделять большие задания по немецкому языку на части
</a:t>
            </a:r>
            <a:endParaRPr lang="en-US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 бумажные инструменты для плана по немецкому
</a:t>
            </a:r>
            <a:endParaRPr lang="en-US" sz="2122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на парте и напоминание в телефоне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открывает бумажный дневник, сверяет задания и тут же заносит важные даты в календарь телефона. Один список помогает не терять слова, мини-тесты и задания на чтение среди разных записей.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Планер с наклейками и галочками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тетради-планере рядом с заданиями появляются короткие пометки, стрелки и значки выполненного дела. Когда пункт закрыт галочкой, сразу видно прогресс, а следующий шаг легче не пропустить.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слов, который всегда под рукой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страница со словами по немецкому языку помогает быстро повторять лексику по теме. Рядом можно отмечать устные ответы, чтение текста и даты проверочных работ, чтобы весь план оставался в одном 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сбой происходит не из-за сложности языка, а из-за того, что задания начинают слишком поздно и недооценивают объём работы.
</a:t>
            </a:r>
            <a:endParaRPr lang="en-US" sz="1181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планирования учебной нагрузки; обобщённые данные для учебной иллюстрации.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выполнять план по немецкому языку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учитывать реальные сроки и закладывать короткие паузы, план становится выполнимым даже в загруженный день.
</a:t>
            </a:r>
            <a:endParaRPr lang="en-US" sz="126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подготовке заданий по немецкому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длинный список дел перегружает ученика и делает начало работы трудным. Лучше оставлять только те задания, которые реально можно выполнить за один вечер, без лишних пунктов.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Размытые формулировки вроде «порешать немецкий» не помогают действовать по шагам. Нужны точные записи: что выучить, что прочитать, сколько упражнений сделать и что проверить в конце.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задания перенести на один вечер, возникает спешка, усталость и больше ошибок в словах и грамматике. Полезнее распределять работу по дням и оставлять время на повторение.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только перед уроком даёт краткий результат, но не формирует прочные знания. Для 7 класса особенно важно возвращаться к словам и правилам несколько раз в течение недели.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восстановить план после срыва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вернуть контроль над подготовкой к уроку немецкого языка после пропуска части работы.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 неделю для уроков немецкого языка
</a:t>
            </a:r>
            <a:endParaRPr lang="en-US" sz="2962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недели полезно собрать все даты: домашние задания, словарные диктанты, мини-тесты, устные ответы и проекты. Так видно, где нужна более ранняя подготовка.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задания распределяют по дням с учётом общей нагрузки. Большие письменные работы лучше ставить на более свободные вечера, когда нет кружков и других сложных предметов.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еженедельном плане важно оставить место для короткого повторения слов и чтения текста. Тогда немецкий язык не откладывается до последнего дня, а идёт небольшими шагами.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852532"/>
            <a:ext cx="3856200" cy="18430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план помогает видеть порядок действий и не тратить силы на лишние решения.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блоки позволяют сделать несколько видов работы подряд и сохранить внимание до конца занятия.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учебного распорядка для 7 класса, составленный по правилам школьного планирования.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мини-плана на один будний день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групповой работы на уроке немецкого языка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 в 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особенно полезен в мини-проектах о школе, семье, хобби и школьной жизни. Он помогает не спорить о том, кто что делает, и сдавать работу вовремя.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и роли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группа записывает все шаги: найти слова, подобрать картинки, написать текст, прочитать вслух и оформить результат. Каждый участник видит свою задачу и срок.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отдых помогает быстрее вернуться к чтению, письму и повторению слов без заметного снижения темпа работы.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двух режимов работы; условная иллюстрация для наглядности.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отдыхом и качеством работы на немецком языке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должен включать паузы: они поддерживают внимание и уменьшают число ошибок в заданиях.
</a:t>
            </a:r>
            <a:endParaRPr lang="en-US" sz="12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привычка каждый день работать с немецким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появляется, когда проверка плана проходит в одно и то же время. Удобно делать это после ужина или сразу после домашних заданий, без долгих раздумий.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каждый день достаточно 3–4 пунктов: повторить слова, сделать одно упражнение, коротко прочитать текст и отметить, что нужно ещё раз повторить завтра.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итог дня помогает не терять контроль над учёбой. Если видеть, что сделано и что перенесено, легче продолжать без пропусков и не забывать важные 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4119" y="3284875"/>
            <a:ext cx="234413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умение планировать изучение немецкого языка
</a:t>
            </a:r>
            <a:endParaRPr lang="en-US" sz="2786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времени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позволяет заранее распределить слова, грамматику и чтение, поэтому не приходится срочно делать всё вечером и тратить время на хаотичные решения.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забытых заданий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задачи записаны в одном месте, легче не пропустить упражнения, даты проверочных работ и подготовку к устному ответу.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прогресс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быстрее замечает, что слова запоминаются лучше, правила повторяются увереннее, а чтение и ответы становятся спокойнее и точнее.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самостоятельности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уменьшается зависимость от постоянных напоминаний взрослых. Школьник сам видит, что нужно сделать сегодня и что оставить на завтра.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делает изучение немецкого языка управляемым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цель, порядок действий, время и проверка записаны заранее, немецкий язык перестаёт быть хаотичной нагрузкой. Работа становится спокойнее, понятнее и заметно результативнее.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2026-05-25T02:29:27Z</dcterms:created>
  <dcterms:modified xsi:type="dcterms:W3CDTF">2026-05-25T02:29:27Z</dcterms:modified>
</cp:coreProperties>
</file>