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«Живи и помни»: память, вина и нравственный выбор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любви, которая не спасает от вины, а обнажает её.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 и историко-литературный контекст повести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«Живи и помни» — повесть о войне, увиденной из деревни, где фронт оставляет след не только в судьбах солдат, но и в жизни тех, кто ждёт их дома. Распутин показывает, как в тылу проверяются совесть, память и человеческая верность.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завязка и основной конфликт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Гуськов возвращается домой не как герой, а как дезертир, и это сразу превращает его появление в скрытую угрозу для семьи и деревни.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Настёна становится единственным человеком, посвящённым в правду, поэтому именно на неё ложится тяжесть молчания, страха и нравственного выбора.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близкому человеку сталкивается с долгом перед Родиной и памятью погибших, а близость родного дома не приносит спасения, а усиливает трагедию.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трагедии Андрея Гуськова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личный страх превращается в нравственное падение и разрушение связи с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Настёна как нравственный центр повести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зимней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Настёна живёт в мире холода, ожидания и тяжёлого труда, где каждое движение даётся с усилием. На фоне зимней деревни её терпение и внутренняя собранность выглядят особенно сильными. Она не говорит громких слов, но именно через неё в повести слышна совесть.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которая становится испытанием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правду о муже, Настёна не перестаёт его любить, однако любовь не снимает нравственной ответственности. Её чувство проходит через страх, стыд и одиночество. В этом и состоит трагизм образа: сострадание не освобождает от боли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Гуськов: от солдата к человеку, утратившему нравственную опору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показан не как победитель войны, а как измученный и внутренне сломленный человек, который не выдержал испытания страхом и усталостью.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дезертирство рождается из желания спасти себя любой ценой, но это решение не отменяет вины и не снимает личной ответственности.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Скрываясь, он всё сильнее отдаляется от семьи, деревни и собственной совести, превращаясь в человека, который живёт в постоянном внутреннем распаде.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подчёркивает: спасая тело, Андрей теряет нравственную опору, а вместе с ней — связь с людьми и самим собой.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художественные функции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помогает увидеть, как в повести распределены вина, сострадание и общественная память.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выстроены вокруг нравственного конфликта: каждый персонаж показывает отдельную грань ответственности, а не просто участвует в сюжете.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Распутин, «Живи и помни»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в тылу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голод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 у Распутина живёт в условиях нехватки, холода и постоянного труда. Эти бытовые лишения делают войну ощутимой даже без боевых сцен.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доноса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каждый шаг может стать опасным. Люди живут настороженно, потому что скрытая правда о дезертире грозит бедой всей семье.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разрушает не только фронт, но и семейные связи. Дом перестаёт быть опорой и становится местом тревоги, молчания и утраты.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цена поступка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повседневности герои вынуждены выбирать между жалостью, долгом и страхом. У Распутина любой поступок приобретает исторический и человеческий вес.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повести и их соотношение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раскрываются не по отдельности, а в тесной связи друг с другом. Особенно заметно это в линиях памяти и вины, которые определяют смысл всей истории.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моральной памяти и вины: именно они связывают личную драму героев с опытом войны и общим нравственным судом.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выделение мотивов по повести В. Г. Распутина «Живи и помни»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как пространство тревоги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знак отчуждения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снег и река в повести не просто создают фон, а усиливают чувство холода и замкнутости. Природа словно подчёркивает одиночество героев и скрытность их жизни.
</a:t>
            </a:r>
            <a:endParaRPr lang="en-US" sz="97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как испытание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лес и глухая деревня превращаются в пространство опасности, где любое движение может привести к разоблачению. Так география текста становится частью нравственного конфликта.
</a:t>
            </a:r>
            <a:endParaRPr lang="en-US" sz="9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нравственных противопоставлений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строится на жёстком контрасте между долгом и страхом: один выбор ведёт к ответственности перед людьми, другой — к бегству, тайне и внутреннему распаду личности.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правды и скрытности, любви и вины, общины и одиночества показывают, что личное чувство у Распутина не отменяет морального закона и не освобождает от последствий.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памяти и забвения расширяет конфликт до общечеловеческого уровня: человек либо сохраняет связь с прошлым и совестью, либо утрачивает нравственную опору.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и их значение в повести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предметные и природные образы передают скрытый смысл трагедии.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пространства и предметов не просто создают фон, а постоянно напоминают о цене бегства, страхе разоблачения и хрупкости надежды.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Распутин, повесть «Живи и помни»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нарастание напряжения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Андрея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дезертира в родных местах сразу задаёт скрытый конфликт: внешне жизнь продолжается, но за бытовыми деталями уже чувствуется опасность разоблачения.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тайне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существование Андрея и помощь Настёны создают иллюзию временной защиты, однако каждый новый день делает ложь тяжелее и психологически опаснее.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слухи и нравственное отчуждение постепенно сужают пространство героев; тайна перестаёт быть личной и начинает разрушать отношения с деревней и с самими собой.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не приносит примирения: сюжет доводит внутренний конфликт до предела и оставляет ощущение нравственной неразрешимости, которое не снимается даже концом истории.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конфликта Настёны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верность превращается в мучительное испытание совести.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произведения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напряжённые точки связаны не с действием, а с переживаниями героев: тайна усиливает психологическое давление быстрее любых внешних событий.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неравномерное, но неуклонное движение от краткой надежды к полному эмоциональному краху.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сюжета повести В. Г. Распутина «Живи и помни»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Валентина Распутина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не снимает вины с Андрея: дезертирство показано как нравственный разрыв, после которого человек теряет связь с долгом, людьми и собственной совестью.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писатель избегает простого осуждения. Он показывает не «злодея», а слабого человека, которого страх толкает к выбору, разрушившему и его самого, и близких.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утверждает, что любовь без ответственности не спасает, а только углубляет трагедию. Поэтому в центре повести — цена нравственного поступка, а не внешняя эффектность войны.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Односельчане в повести не выглядят безликой толпой: через них звучит память о войне и чувство меры, по которому оценивается поступок каждого. Их строгость рождается не из жестокости, а из понимания общей беды и общей ответственности.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общины важно не забывать тех, кто воюет и погибает на фронте. Поэтому осуждение бегства становится формой исторической совести: деревня хранит нравственную границу, переступать которую нельзя без последствий для всех.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взгляд у Распутина связан с терпением, трудом и умением различать правду и самооправдание. Именно в этой среде особенно заметно, как личный проступок становится событием общенародного масштаба.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и деревенской общины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 нравственным признакам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центральный конфликт повести строится вокруг разных моделей отношения к долгу, памяти и совести.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подчёркивает: ценность героя определяется не словами, а нравственным выбором и готовностью нести последствия собственных решений.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Распутин, «Живи и помни»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построено как краткое наставление: жить по-настоящему можно только сохраняя память о прошлом, о погибших и о цене собственного выбора.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Распутин, повесть «Живи и помни»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названии задают главный нравственный закон повести: жизнь невозможна без памяти и ответственности.
</a:t>
            </a:r>
            <a:endParaRPr lang="en-US" sz="2241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повесть важна сегодня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«Живи и помни» напоминает, что страх и молчание могут разрушить человеческую судьбу, а совесть и память помогают сохранить достоинство. Именно поэтому повесть остаётся сильным и честным разговором о войне, выборе и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2026-05-23T16:23:23Z</dcterms:created>
  <dcterms:modified xsi:type="dcterms:W3CDTF">2026-05-23T16:23:23Z</dcterms:modified>
</cp:coreProperties>
</file>