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дробей: как упростить запись и сохранить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7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сокращать дроби без изменения их значения.
</a:t>
            </a:r>
            <a:endParaRPr lang="en-US" sz="385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сокращают дроби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помогают записывать части целого: время, деньги, длину и массу. Сокращение делает запись короче, а сравнение и вычисления — заметно проще.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дроби и почему они не меняют значение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дроби обозначают одну и ту же долю целого, хотя записаны по-разному. Поэтому ½, 2/4 и 3/6 показывают одинаковый результат.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умножить или разделить на одно и то же ненулевое число, значение дроби сохраняется. Меняется только форма записи, а не сама доля.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преобразовании одновременно изменяются число частей и размер одной части. В итоге отношение между ними остаётся тем же, поэтому дробь остаётся равной исходной.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сокращения дробей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общий 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дробь можно только на число, которое делит и числитель, и знаменатель. Это должен быть общий делитель, больший 1.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обе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 делят на одно и то же число. После этого получают равную дробь с меньшими числами и тем же значением.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числителя и знаменателя больше нет общих делителей, кроме 1, дробь уже записана в несократимом виде.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 меняет, сколько части целого показывает дробь. Оно только делает запись короче, аккуратнее и удобнее для дальнейших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сокращения дроби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сокращении дроби и переходе к несократимому виду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сокращения дробей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дроби приводятся к более простой записи.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дроби могут сокращаться к одной и той же несократимой записи.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математики, 7 класс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на него удобно сокращать дробь 18/24, получая ¾.
</a:t>
            </a:r>
            <a:endParaRPr lang="en-US" sz="2224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 НОД сразу приводит дробь к наименьшей записи без лишних шагов.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теме «Сокращение дробей»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дроби на рисунке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разделён на 6 равных частей, и 3 из них закрашены. Это означает дробь 3/6, то есть половину целого.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разделить числитель и знаменатель на 3, получится ½. Количество закрашенной части не меняется, меняется только запись.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увидеть связь между дробью и реальной долей. Так проще понять, что сокращение — это не новый ответ, а более короткая форма старого.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9806" y="1479100"/>
            <a:ext cx="185812" cy="297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594" y="1479100"/>
            <a:ext cx="185812" cy="297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находить общие делители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10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оканчивающиеся на 0, делятся на 10. Это помогает быстро сокращать дроби, где оба числа имеют нули в конце.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5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оканчиваются на 0 или 5, стоит проверить делимость на 5. Такой признак особенно полезен в задачах с круглыми числами.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3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цифр каждого числа делится на 3, числа тоже делятся на 3. Это удобно для поиска более крупного общего делителя.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2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числа чётные, их можно попробовать сократить на 2. Этот шаг часто помогает быстро увидеть первый общий делитель без долгих вычислений.
</a:t>
            </a:r>
            <a:endParaRPr lang="en-US" sz="11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общий делитель влияет на степень сокращения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общий делитель, тем заметнее уменьшаются числа в дроби. Это ускоряет запись ответа и облегчает дальнейшие вычисления.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сокращение видно у дробей с крупным НОД: они быстрее переходят к простой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примерам из темы «Сокращение дробей»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Несократимые дроби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Несократимая дробь уже записана максимально кратко: у её числителя и знаменателя нет общих делителей, кроме 1. Такое число удобно читать, сравнивать и использовать в решениях.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несократимым дробям относятся 2/3, 3/5, 7/8, 11/13. Если попробовать разделить их числитель и знаменатель на одно и то же число, результат не изменится, потому что подходящего делителя нет.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можно ли ещё сократить дробь, достаточно найти общий делитель числителя и знаменателя. Если его не существует, дробь уже находится в окончательном, несократимом виде.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сокращении дробей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не обе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сокращают только числитель или только знаменатель, хотя нужно делить оба числа одновременно. Иначе дробь перестаёт быть равной исходной и теряет математический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важно убедиться, что дробь больше не делится на общий множитель. Если проверку пропустить, можно остановиться на промежуточной записи вместо несократимой дроби.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неверный 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выбирать число, которое делит лишь одно из двух чисел. Например, в дроби 6/10 число 3 не подходит, потому что 10 на 3 не делится.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ошибки чаще всего приходится проверять работу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промахи встречаются чаще всего и на что стоит обратить внимание во время выполнения задания.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 нарушением алгоритма, а не со сложностью самих чисел. Значит, внимательная проверка сразу снижает риск неверного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типичных ошибок при сокращении дробей, учебная классификация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в задачах про время и деньги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циферблате 30 минут из 60 выглядят как половина часа. В записи это 30/60, а после сокращения — ½. Так математическая дробь точно совпадает с привычным жизненным примером и становится понятнее.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Полчаса на часах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50 копеек из 100 копеек, получится ½ рубля. Здесь сокращение показывает, что разные денежные записи могут обозначать одну и ту же долю. Такой пример легко связать с монетой на иллюстрации.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рубля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после сокращения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исходные дроби могут прийти к одной и той же несократимой записи.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сокращения получаются одинаковые дроби, значит исходные записи равны и описывают одну и ту же часть целого.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«Сокращение дробей»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сокращения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числитель и знаменатель не имеют общих делителей, кроме 1. Если такой делитель остаётся, дробь ещё не доведена до несократимого вида.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спешите записывать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полезно ещё раз посмотреть на оба числа и убедиться, что они действительно стали простыми относительно друг друга. Это помогает избежать незаметной ошибки в конце решения.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правильность можно через умножение крест-накрест. У равных дробей произведения совпадают, поэтому 3/6 и ½ дают одинаковый результат: 3·2 и 6·1.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сокращения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поиска общего делителя к проверке несократимости дроби.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88" y="1484375"/>
            <a:ext cx="221625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сокращение дробей связано с устным счётом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дробь сокращается сразу, вычисления становятся короче и понятнее. Это особенно полезно при сравнении дробей, решении задач и проверке результатов в классе.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делителей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сокращения учит видеть в числах общие множители и замечать закономерности. Это развивает внимание и помогает увереннее работать с дробями в устных заданиях.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требует делить числитель и знаменатель на одно и то же число. Чем быстрее ученик выполняет такое деление, тем легче находить удобную запись ответа.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найти общий делитель, нужно уверенно знать умножение и деление в пределах таблицы. Это позволяет замечать подходящие числа без долгих вычислений.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сложной дроби к простой записи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оба числа уменьшаются одинаково, поэтому значение дроби остаётся тем же. Меняется только форма записи.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сокращение показывает, что даже длинная запись быстро превращается в несократимую дробь, если действовать по одному и тому же правилу.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24/36 → 12/18 → 6/9 → 2/3, учебный пример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делает дробь короче, но не меняет её значение. Чтобы не ошибиться, нужно искать общий делитель, проверять результат и доводить запись до несократимого вида.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сокращении дробей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2026-05-29T10:21:14Z</dcterms:created>
  <dcterms:modified xsi:type="dcterms:W3CDTF">2026-05-29T10:21:14Z</dcterms:modified>
</cp:coreProperties>
</file>